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 id="2147483684" r:id="rId2"/>
  </p:sldMasterIdLst>
  <p:notesMasterIdLst>
    <p:notesMasterId r:id="rId13"/>
  </p:notesMasterIdLst>
  <p:sldIdLst>
    <p:sldId id="256" r:id="rId3"/>
    <p:sldId id="258" r:id="rId4"/>
    <p:sldId id="259" r:id="rId5"/>
    <p:sldId id="257" r:id="rId6"/>
    <p:sldId id="261" r:id="rId7"/>
    <p:sldId id="262" r:id="rId8"/>
    <p:sldId id="266" r:id="rId9"/>
    <p:sldId id="265" r:id="rId10"/>
    <p:sldId id="267" r:id="rId11"/>
    <p:sldId id="268" r:id="rId12"/>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5ECE226-A064-2E2A-6B9A-60289809D9C4}" name="黒田 愛乃(JTB)" initials="愛黒" userId="S::a_kuroda999@jtb.com::3daafc64-a404-4aeb-a48a-8136b2f9b282" providerId="AD"/>
  <p188:author id="{61F7B82B-9597-123D-39EF-A16B32D42C71}" name="横田 晃大" initials="晃横" userId="S::yokota-a2pm@mlit.go.jp::b794c16d-4507-47c9-989b-f67142db1c5d" providerId="AD"/>
  <p188:author id="{901ED335-A4C2-3437-A348-DDAD89D3E5BF}" name="矢野 爽太(JTB)" initials="矢野" userId="矢野 爽太(JTB)" providerId="None"/>
  <p188:author id="{94B57E42-ADA3-0363-7FCD-E1764D61C450}" name="CM2306L0826" initials="B" userId="CM2306L0826" providerId="None"/>
  <p188:author id="{1957C392-89B7-2D86-06A2-2D3C6661AFCE}" name="Eri Arima 有馬 慧莉(JTB)" initials="慧有" userId="S::e_arima007@jtb.com::81b70a34-59f1-4523-b944-b304cbab35db" providerId="AD"/>
  <p188:author id="{D2AD45A1-7650-3269-9B1F-F4F888AB77E3}" name="山田 才" initials="才山" userId="S::yamada-s2a5@mlit.go.jp::324f6a76-1266-43c6-99ad-c98aa43f3d6c" providerId="AD"/>
  <p188:author id="{01D0D5C7-9BD5-F034-5F60-7D04AD05F43B}" name="田中 友菜(JTB)" initials="田中" userId="田中 友菜(JTB)" providerId="None"/>
  <p188:author id="{C6D0C6D4-FBC7-5613-6192-3371CA72401E}" name="黒田 愛乃(JTB)" initials="黒田" userId="黒田 愛乃(JTB)" providerId="None"/>
  <p188:author id="{971E98E9-F875-B282-977D-93DEDB6E9A8F}" name="矢野 爽太(JTB)" initials="矢爽" userId="7HvOSOwqrBnAEkiWSBQRCPlLd8+BXiagoy+UmOF5UyE=" providerId="None"/>
  <p188:author id="{77B6B4FD-F2E6-7A00-D441-B543C4226C2E}" name="黒田 愛乃(JTB)" initials="黒愛" userId="KR2sQz+5/tOGnOkbJQlrc7qfEj1Uoq6XUkWhCf5VeLw=" providerId="None"/>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50F1CA8-90B5-4D4A-A5EF-009E42CCBE28}" v="27" dt="2026-07-06T01:58:18.869"/>
    <p1510:client id="{89D6AF71-2A2A-4AEF-B5B2-2110EED796F2}" v="416" dt="2026-07-06T01:56:23.002"/>
    <p1510:client id="{E9E5F264-671F-4F47-95EB-D6E0EDC0D734}" v="1" dt="2026-07-07T02:54:50.0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1258" y="6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19" Type="http://schemas.microsoft.com/office/2018/10/relationships/authors" Targe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7C1957-C952-4772-BB48-6A893EE2C3C1}" type="datetimeFigureOut">
              <a:rPr kumimoji="1" lang="ja-JP" altLang="en-US" smtClean="0"/>
              <a:t>2026/7/7</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D317DC-F476-4E8E-9378-3470221D861D}" type="slidenum">
              <a:rPr kumimoji="1" lang="ja-JP" altLang="en-US" smtClean="0"/>
              <a:t>‹#›</a:t>
            </a:fld>
            <a:endParaRPr kumimoji="1" lang="ja-JP" altLang="en-US"/>
          </a:p>
        </p:txBody>
      </p:sp>
    </p:spTree>
    <p:extLst>
      <p:ext uri="{BB962C8B-B14F-4D97-AF65-F5344CB8AC3E}">
        <p14:creationId xmlns:p14="http://schemas.microsoft.com/office/powerpoint/2010/main" val="157179001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0E801AA-A185-60BC-1C45-157E163ED04C}"/>
              </a:ext>
            </a:extLst>
          </p:cNvPr>
          <p:cNvSpPr>
            <a:spLocks noGrp="1"/>
          </p:cNvSpPr>
          <p:nvPr>
            <p:ph type="ctrTitle"/>
          </p:nvPr>
        </p:nvSpPr>
        <p:spPr>
          <a:xfrm>
            <a:off x="1143000" y="1122363"/>
            <a:ext cx="6858000" cy="2387600"/>
          </a:xfrm>
        </p:spPr>
        <p:txBody>
          <a:bodyPr anchor="b"/>
          <a:lstStyle>
            <a:lvl1pPr algn="ctr">
              <a:defRPr sz="45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4B9402CA-2D99-3EA2-10F6-241030848E26}"/>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ja-JP" altLang="en-US"/>
              <a:t>マスター サブタイトルの書式設定</a:t>
            </a:r>
          </a:p>
        </p:txBody>
      </p:sp>
      <p:sp>
        <p:nvSpPr>
          <p:cNvPr id="8" name="スライド番号プレースホルダー 7">
            <a:extLst>
              <a:ext uri="{FF2B5EF4-FFF2-40B4-BE49-F238E27FC236}">
                <a16:creationId xmlns:a16="http://schemas.microsoft.com/office/drawing/2014/main" id="{9293C9C2-B929-B586-2959-F54FE2442704}"/>
              </a:ext>
            </a:extLst>
          </p:cNvPr>
          <p:cNvSpPr>
            <a:spLocks noGrp="1"/>
          </p:cNvSpPr>
          <p:nvPr>
            <p:ph type="sldNum" sz="quarter" idx="10"/>
          </p:nvPr>
        </p:nvSpPr>
        <p:spPr/>
        <p:txBody>
          <a:bodyPr/>
          <a:lstStyle/>
          <a:p>
            <a:fld id="{256B9FF0-9521-48DC-B427-022EE3FE14F0}" type="slidenum">
              <a:rPr kumimoji="1" lang="ja-JP" altLang="en-US" smtClean="0"/>
              <a:t>‹#›</a:t>
            </a:fld>
            <a:endParaRPr kumimoji="1" lang="ja-JP" altLang="en-US"/>
          </a:p>
        </p:txBody>
      </p:sp>
      <p:sp>
        <p:nvSpPr>
          <p:cNvPr id="10" name="テキスト プレースホルダー 9">
            <a:extLst>
              <a:ext uri="{FF2B5EF4-FFF2-40B4-BE49-F238E27FC236}">
                <a16:creationId xmlns:a16="http://schemas.microsoft.com/office/drawing/2014/main" id="{6C866946-5960-82CA-6C1A-65D390DF9C4C}"/>
              </a:ext>
            </a:extLst>
          </p:cNvPr>
          <p:cNvSpPr>
            <a:spLocks noGrp="1"/>
          </p:cNvSpPr>
          <p:nvPr>
            <p:ph type="body" sz="quarter" idx="11" hasCustomPrompt="1"/>
          </p:nvPr>
        </p:nvSpPr>
        <p:spPr>
          <a:xfrm>
            <a:off x="3683624" y="6356350"/>
            <a:ext cx="1776753" cy="365125"/>
          </a:xfrm>
        </p:spPr>
        <p:txBody>
          <a:bodyPr>
            <a:noAutofit/>
          </a:bodyPr>
          <a:lstStyle>
            <a:lvl1pPr>
              <a:buNone/>
              <a:defRPr sz="1400"/>
            </a:lvl1pPr>
          </a:lstStyle>
          <a:p>
            <a:pPr lvl="0"/>
            <a:r>
              <a:rPr kumimoji="1" lang="ja-JP" altLang="en-US"/>
              <a:t>共同事業者名を記載</a:t>
            </a:r>
          </a:p>
        </p:txBody>
      </p:sp>
      <p:sp>
        <p:nvSpPr>
          <p:cNvPr id="11" name="タイトル 1">
            <a:extLst>
              <a:ext uri="{FF2B5EF4-FFF2-40B4-BE49-F238E27FC236}">
                <a16:creationId xmlns:a16="http://schemas.microsoft.com/office/drawing/2014/main" id="{FC242EEA-7299-6BA9-EFB2-0728EACE78F2}"/>
              </a:ext>
            </a:extLst>
          </p:cNvPr>
          <p:cNvSpPr txBox="1">
            <a:spLocks/>
          </p:cNvSpPr>
          <p:nvPr userDrawn="1"/>
        </p:nvSpPr>
        <p:spPr>
          <a:xfrm>
            <a:off x="119185" y="60323"/>
            <a:ext cx="7750908" cy="470546"/>
          </a:xfrm>
          <a:prstGeom prst="rect">
            <a:avLst/>
          </a:prstGeom>
          <a:noFill/>
          <a:ln w="9525">
            <a:noFill/>
            <a:miter lim="800000"/>
            <a:headEnd/>
            <a:tailEnd/>
          </a:ln>
        </p:spPr>
        <p:txBody>
          <a:bodyPr vert="horz" wrap="square" lIns="91440" tIns="45720" rIns="91440" bIns="45720" numCol="1" rtlCol="0" anchor="ctr" anchorCtr="0" compatLnSpc="1">
            <a:prstTxWarp prst="textNoShape">
              <a:avLst/>
            </a:prstTxWarp>
            <a:normAutofit/>
          </a:bodyPr>
          <a:lstStyle>
            <a:lvl1pPr algn="l" defTabSz="685800" rtl="0" eaLnBrk="0" fontAlgn="base" latinLnBrk="0" hangingPunct="0">
              <a:lnSpc>
                <a:spcPct val="90000"/>
              </a:lnSpc>
              <a:spcBef>
                <a:spcPct val="0"/>
              </a:spcBef>
              <a:spcAft>
                <a:spcPct val="0"/>
              </a:spcAft>
              <a:buNone/>
              <a:defRPr kumimoji="1" sz="2800" kern="1200">
                <a:solidFill>
                  <a:schemeClr val="tx1"/>
                </a:solidFill>
                <a:latin typeface="+mj-lt"/>
                <a:ea typeface="+mj-ea"/>
                <a:cs typeface="+mj-cs"/>
              </a:defRPr>
            </a:lvl1pPr>
            <a:lvl2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2pPr>
            <a:lvl3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3pPr>
            <a:lvl4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4pPr>
            <a:lvl5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5pPr>
            <a:lvl6pPr marL="4572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6pPr>
            <a:lvl7pPr marL="9144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7pPr>
            <a:lvl8pPr marL="13716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8pPr>
            <a:lvl9pPr marL="18288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9pPr>
          </a:lstStyle>
          <a:p>
            <a:pPr marL="266693" indent="-266693"/>
            <a:r>
              <a:rPr lang="ja-JP" altLang="en-US" sz="2000" b="1" kern="0">
                <a:latin typeface="Meiryo UI" panose="020B0604030504040204" pitchFamily="50" charset="-128"/>
                <a:ea typeface="Meiryo UI" panose="020B0604030504040204" pitchFamily="50" charset="-128"/>
              </a:rPr>
              <a:t>地域一体となった観光産業の効率化支促進事業 事業計画書</a:t>
            </a:r>
          </a:p>
        </p:txBody>
      </p:sp>
    </p:spTree>
    <p:extLst>
      <p:ext uri="{BB962C8B-B14F-4D97-AF65-F5344CB8AC3E}">
        <p14:creationId xmlns:p14="http://schemas.microsoft.com/office/powerpoint/2010/main" val="19130879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631F1FB-6829-DF25-A218-998CB3467FEF}"/>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2F62EF60-A51C-1C28-F948-9900EE79E135}"/>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Tree>
    <p:extLst>
      <p:ext uri="{BB962C8B-B14F-4D97-AF65-F5344CB8AC3E}">
        <p14:creationId xmlns:p14="http://schemas.microsoft.com/office/powerpoint/2010/main" val="1046501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69966F9A-E434-31F6-B760-15799FEAC833}"/>
              </a:ext>
            </a:extLst>
          </p:cNvPr>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1818AFDB-59AA-5C7C-F672-4A125290A6D9}"/>
              </a:ext>
            </a:extLst>
          </p:cNvPr>
          <p:cNvSpPr>
            <a:spLocks noGrp="1"/>
          </p:cNvSpPr>
          <p:nvPr>
            <p:ph type="body" orient="vert" idx="1"/>
          </p:nvPr>
        </p:nvSpPr>
        <p:spPr>
          <a:xfrm>
            <a:off x="628650" y="365125"/>
            <a:ext cx="58007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Tree>
    <p:extLst>
      <p:ext uri="{BB962C8B-B14F-4D97-AF65-F5344CB8AC3E}">
        <p14:creationId xmlns:p14="http://schemas.microsoft.com/office/powerpoint/2010/main" val="31994257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C3CFF7D-77E5-3849-4ECD-6A044EA96D3C}"/>
              </a:ext>
            </a:extLst>
          </p:cNvPr>
          <p:cNvSpPr>
            <a:spLocks noGrp="1"/>
          </p:cNvSpPr>
          <p:nvPr>
            <p:ph type="ctrTitle"/>
          </p:nvPr>
        </p:nvSpPr>
        <p:spPr>
          <a:xfrm>
            <a:off x="1143000" y="1122363"/>
            <a:ext cx="6858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069A10AD-80A1-E381-4C49-700378FAF7EA}"/>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D599F3DB-450B-3D30-B0B9-43DE2C383826}"/>
              </a:ext>
            </a:extLst>
          </p:cNvPr>
          <p:cNvSpPr>
            <a:spLocks noGrp="1"/>
          </p:cNvSpPr>
          <p:nvPr>
            <p:ph type="dt" sz="half" idx="10"/>
          </p:nvPr>
        </p:nvSpPr>
        <p:spPr/>
        <p:txBody>
          <a:bodyPr/>
          <a:lstStyle/>
          <a:p>
            <a:fld id="{AA8818D5-27FD-4FF9-AD68-9CEF3B66B27C}" type="datetime1">
              <a:rPr kumimoji="1" lang="ja-JP" altLang="en-US" smtClean="0"/>
              <a:t>2026/7/7</a:t>
            </a:fld>
            <a:endParaRPr kumimoji="1" lang="ja-JP" altLang="en-US"/>
          </a:p>
        </p:txBody>
      </p:sp>
      <p:sp>
        <p:nvSpPr>
          <p:cNvPr id="5" name="フッター プレースホルダー 4">
            <a:extLst>
              <a:ext uri="{FF2B5EF4-FFF2-40B4-BE49-F238E27FC236}">
                <a16:creationId xmlns:a16="http://schemas.microsoft.com/office/drawing/2014/main" id="{8D70B74F-02DD-FCA0-C2B0-CC012E33FF4D}"/>
              </a:ext>
            </a:extLst>
          </p:cNvPr>
          <p:cNvSpPr>
            <a:spLocks noGrp="1"/>
          </p:cNvSpPr>
          <p:nvPr>
            <p:ph type="ftr" sz="quarter" idx="11"/>
          </p:nvPr>
        </p:nvSpPr>
        <p:spPr/>
        <p:txBody>
          <a:bodyPr/>
          <a:lstStyle/>
          <a:p>
            <a:r>
              <a:rPr kumimoji="1" lang="ja-JP" altLang="en-US"/>
              <a:t>共同事業体名を記載</a:t>
            </a:r>
          </a:p>
        </p:txBody>
      </p:sp>
      <p:sp>
        <p:nvSpPr>
          <p:cNvPr id="6" name="スライド番号プレースホルダー 5">
            <a:extLst>
              <a:ext uri="{FF2B5EF4-FFF2-40B4-BE49-F238E27FC236}">
                <a16:creationId xmlns:a16="http://schemas.microsoft.com/office/drawing/2014/main" id="{9D02B96D-D389-23D4-F999-997C9C09C530}"/>
              </a:ext>
            </a:extLst>
          </p:cNvPr>
          <p:cNvSpPr>
            <a:spLocks noGrp="1"/>
          </p:cNvSpPr>
          <p:nvPr>
            <p:ph type="sldNum" sz="quarter" idx="12"/>
          </p:nvPr>
        </p:nvSpPr>
        <p:spPr/>
        <p:txBody>
          <a:bodyPr/>
          <a:lstStyle/>
          <a:p>
            <a:fld id="{7E02DBC0-7E31-41D0-8AAC-B759C824C8C9}" type="slidenum">
              <a:rPr kumimoji="1" lang="ja-JP" altLang="en-US" smtClean="0"/>
              <a:t>‹#›</a:t>
            </a:fld>
            <a:endParaRPr kumimoji="1" lang="ja-JP" altLang="en-US"/>
          </a:p>
        </p:txBody>
      </p:sp>
    </p:spTree>
    <p:extLst>
      <p:ext uri="{BB962C8B-B14F-4D97-AF65-F5344CB8AC3E}">
        <p14:creationId xmlns:p14="http://schemas.microsoft.com/office/powerpoint/2010/main" val="8689652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4784660-C875-D971-1308-4D47B48877C0}"/>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0E77AF2D-AB94-143A-C657-FFD2DB371815}"/>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A2F3200-077C-22D8-C3A1-C2C55E8D93EE}"/>
              </a:ext>
            </a:extLst>
          </p:cNvPr>
          <p:cNvSpPr>
            <a:spLocks noGrp="1"/>
          </p:cNvSpPr>
          <p:nvPr>
            <p:ph type="dt" sz="half" idx="10"/>
          </p:nvPr>
        </p:nvSpPr>
        <p:spPr/>
        <p:txBody>
          <a:bodyPr/>
          <a:lstStyle/>
          <a:p>
            <a:fld id="{0A45F32B-5F17-4313-B081-638A0FBC57D4}" type="datetime1">
              <a:rPr kumimoji="1" lang="ja-JP" altLang="en-US" smtClean="0"/>
              <a:t>2026/7/7</a:t>
            </a:fld>
            <a:endParaRPr kumimoji="1" lang="ja-JP" altLang="en-US"/>
          </a:p>
        </p:txBody>
      </p:sp>
      <p:sp>
        <p:nvSpPr>
          <p:cNvPr id="5" name="フッター プレースホルダー 4">
            <a:extLst>
              <a:ext uri="{FF2B5EF4-FFF2-40B4-BE49-F238E27FC236}">
                <a16:creationId xmlns:a16="http://schemas.microsoft.com/office/drawing/2014/main" id="{9A6BFAC7-02A9-4FCA-D7A1-035C923E9694}"/>
              </a:ext>
            </a:extLst>
          </p:cNvPr>
          <p:cNvSpPr>
            <a:spLocks noGrp="1"/>
          </p:cNvSpPr>
          <p:nvPr>
            <p:ph type="ftr" sz="quarter" idx="11"/>
          </p:nvPr>
        </p:nvSpPr>
        <p:spPr/>
        <p:txBody>
          <a:bodyPr/>
          <a:lstStyle/>
          <a:p>
            <a:r>
              <a:rPr kumimoji="1" lang="ja-JP" altLang="en-US"/>
              <a:t>共同事業体名を記載</a:t>
            </a:r>
          </a:p>
        </p:txBody>
      </p:sp>
      <p:sp>
        <p:nvSpPr>
          <p:cNvPr id="6" name="スライド番号プレースホルダー 5">
            <a:extLst>
              <a:ext uri="{FF2B5EF4-FFF2-40B4-BE49-F238E27FC236}">
                <a16:creationId xmlns:a16="http://schemas.microsoft.com/office/drawing/2014/main" id="{C9E53620-550E-2726-7EC7-8E0D1516B704}"/>
              </a:ext>
            </a:extLst>
          </p:cNvPr>
          <p:cNvSpPr>
            <a:spLocks noGrp="1"/>
          </p:cNvSpPr>
          <p:nvPr>
            <p:ph type="sldNum" sz="quarter" idx="12"/>
          </p:nvPr>
        </p:nvSpPr>
        <p:spPr/>
        <p:txBody>
          <a:bodyPr/>
          <a:lstStyle/>
          <a:p>
            <a:fld id="{7E02DBC0-7E31-41D0-8AAC-B759C824C8C9}" type="slidenum">
              <a:rPr kumimoji="1" lang="ja-JP" altLang="en-US" smtClean="0"/>
              <a:t>‹#›</a:t>
            </a:fld>
            <a:endParaRPr kumimoji="1" lang="ja-JP" altLang="en-US"/>
          </a:p>
        </p:txBody>
      </p:sp>
    </p:spTree>
    <p:extLst>
      <p:ext uri="{BB962C8B-B14F-4D97-AF65-F5344CB8AC3E}">
        <p14:creationId xmlns:p14="http://schemas.microsoft.com/office/powerpoint/2010/main" val="2080173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B531B00-25BF-6356-960B-26135D030BA0}"/>
              </a:ext>
            </a:extLst>
          </p:cNvPr>
          <p:cNvSpPr>
            <a:spLocks noGrp="1"/>
          </p:cNvSpPr>
          <p:nvPr>
            <p:ph type="title"/>
          </p:nvPr>
        </p:nvSpPr>
        <p:spPr>
          <a:xfrm>
            <a:off x="623888" y="1709738"/>
            <a:ext cx="78867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E5A09D21-8CAD-AE2E-AE82-FF264ECD58FA}"/>
              </a:ext>
            </a:extLst>
          </p:cNvPr>
          <p:cNvSpPr>
            <a:spLocks noGrp="1"/>
          </p:cNvSpPr>
          <p:nvPr>
            <p:ph type="body" idx="1"/>
          </p:nvPr>
        </p:nvSpPr>
        <p:spPr>
          <a:xfrm>
            <a:off x="623888" y="4589463"/>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74C17BFF-0510-737F-DC28-7B79B3C88E99}"/>
              </a:ext>
            </a:extLst>
          </p:cNvPr>
          <p:cNvSpPr>
            <a:spLocks noGrp="1"/>
          </p:cNvSpPr>
          <p:nvPr>
            <p:ph type="dt" sz="half" idx="10"/>
          </p:nvPr>
        </p:nvSpPr>
        <p:spPr/>
        <p:txBody>
          <a:bodyPr/>
          <a:lstStyle/>
          <a:p>
            <a:fld id="{B0D1CEF8-8E46-4D6E-B28F-C66E3FA447F5}" type="datetime1">
              <a:rPr kumimoji="1" lang="ja-JP" altLang="en-US" smtClean="0"/>
              <a:t>2026/7/7</a:t>
            </a:fld>
            <a:endParaRPr kumimoji="1" lang="ja-JP" altLang="en-US"/>
          </a:p>
        </p:txBody>
      </p:sp>
      <p:sp>
        <p:nvSpPr>
          <p:cNvPr id="5" name="フッター プレースホルダー 4">
            <a:extLst>
              <a:ext uri="{FF2B5EF4-FFF2-40B4-BE49-F238E27FC236}">
                <a16:creationId xmlns:a16="http://schemas.microsoft.com/office/drawing/2014/main" id="{93F8679C-319F-9714-AB62-CA27C98BCCBF}"/>
              </a:ext>
            </a:extLst>
          </p:cNvPr>
          <p:cNvSpPr>
            <a:spLocks noGrp="1"/>
          </p:cNvSpPr>
          <p:nvPr>
            <p:ph type="ftr" sz="quarter" idx="11"/>
          </p:nvPr>
        </p:nvSpPr>
        <p:spPr/>
        <p:txBody>
          <a:bodyPr/>
          <a:lstStyle/>
          <a:p>
            <a:r>
              <a:rPr kumimoji="1" lang="ja-JP" altLang="en-US"/>
              <a:t>共同事業体名を記載</a:t>
            </a:r>
          </a:p>
        </p:txBody>
      </p:sp>
      <p:sp>
        <p:nvSpPr>
          <p:cNvPr id="6" name="スライド番号プレースホルダー 5">
            <a:extLst>
              <a:ext uri="{FF2B5EF4-FFF2-40B4-BE49-F238E27FC236}">
                <a16:creationId xmlns:a16="http://schemas.microsoft.com/office/drawing/2014/main" id="{677EF940-116F-0E5D-9759-7B0C880AE737}"/>
              </a:ext>
            </a:extLst>
          </p:cNvPr>
          <p:cNvSpPr>
            <a:spLocks noGrp="1"/>
          </p:cNvSpPr>
          <p:nvPr>
            <p:ph type="sldNum" sz="quarter" idx="12"/>
          </p:nvPr>
        </p:nvSpPr>
        <p:spPr/>
        <p:txBody>
          <a:bodyPr/>
          <a:lstStyle/>
          <a:p>
            <a:fld id="{7E02DBC0-7E31-41D0-8AAC-B759C824C8C9}" type="slidenum">
              <a:rPr kumimoji="1" lang="ja-JP" altLang="en-US" smtClean="0"/>
              <a:t>‹#›</a:t>
            </a:fld>
            <a:endParaRPr kumimoji="1" lang="ja-JP" altLang="en-US"/>
          </a:p>
        </p:txBody>
      </p:sp>
    </p:spTree>
    <p:extLst>
      <p:ext uri="{BB962C8B-B14F-4D97-AF65-F5344CB8AC3E}">
        <p14:creationId xmlns:p14="http://schemas.microsoft.com/office/powerpoint/2010/main" val="4232378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37CD749-1326-DA14-9974-1415149CB82C}"/>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DC8DF4F-C4EC-280F-725E-A07D5036337D}"/>
              </a:ext>
            </a:extLst>
          </p:cNvPr>
          <p:cNvSpPr>
            <a:spLocks noGrp="1"/>
          </p:cNvSpPr>
          <p:nvPr>
            <p:ph sz="half" idx="1"/>
          </p:nvPr>
        </p:nvSpPr>
        <p:spPr>
          <a:xfrm>
            <a:off x="628650" y="1825625"/>
            <a:ext cx="38671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9BF6F6D9-031F-F594-BF9B-983C70D92DE4}"/>
              </a:ext>
            </a:extLst>
          </p:cNvPr>
          <p:cNvSpPr>
            <a:spLocks noGrp="1"/>
          </p:cNvSpPr>
          <p:nvPr>
            <p:ph sz="half" idx="2"/>
          </p:nvPr>
        </p:nvSpPr>
        <p:spPr>
          <a:xfrm>
            <a:off x="4648200" y="1825625"/>
            <a:ext cx="38671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87B13482-955F-F5C2-A1DE-097BBEBB6E04}"/>
              </a:ext>
            </a:extLst>
          </p:cNvPr>
          <p:cNvSpPr>
            <a:spLocks noGrp="1"/>
          </p:cNvSpPr>
          <p:nvPr>
            <p:ph type="dt" sz="half" idx="10"/>
          </p:nvPr>
        </p:nvSpPr>
        <p:spPr/>
        <p:txBody>
          <a:bodyPr/>
          <a:lstStyle/>
          <a:p>
            <a:fld id="{A83A602F-54F5-4F64-A31D-99C900C93750}" type="datetime1">
              <a:rPr kumimoji="1" lang="ja-JP" altLang="en-US" smtClean="0"/>
              <a:t>2026/7/7</a:t>
            </a:fld>
            <a:endParaRPr kumimoji="1" lang="ja-JP" altLang="en-US"/>
          </a:p>
        </p:txBody>
      </p:sp>
      <p:sp>
        <p:nvSpPr>
          <p:cNvPr id="6" name="フッター プレースホルダー 5">
            <a:extLst>
              <a:ext uri="{FF2B5EF4-FFF2-40B4-BE49-F238E27FC236}">
                <a16:creationId xmlns:a16="http://schemas.microsoft.com/office/drawing/2014/main" id="{388667FB-2605-BDCE-4EEB-30F851F34663}"/>
              </a:ext>
            </a:extLst>
          </p:cNvPr>
          <p:cNvSpPr>
            <a:spLocks noGrp="1"/>
          </p:cNvSpPr>
          <p:nvPr>
            <p:ph type="ftr" sz="quarter" idx="11"/>
          </p:nvPr>
        </p:nvSpPr>
        <p:spPr/>
        <p:txBody>
          <a:bodyPr/>
          <a:lstStyle/>
          <a:p>
            <a:r>
              <a:rPr kumimoji="1" lang="ja-JP" altLang="en-US"/>
              <a:t>共同事業体名を記載</a:t>
            </a:r>
          </a:p>
        </p:txBody>
      </p:sp>
      <p:sp>
        <p:nvSpPr>
          <p:cNvPr id="7" name="スライド番号プレースホルダー 6">
            <a:extLst>
              <a:ext uri="{FF2B5EF4-FFF2-40B4-BE49-F238E27FC236}">
                <a16:creationId xmlns:a16="http://schemas.microsoft.com/office/drawing/2014/main" id="{C8E629C4-FF3F-77CE-3B25-1FA1B5D03F40}"/>
              </a:ext>
            </a:extLst>
          </p:cNvPr>
          <p:cNvSpPr>
            <a:spLocks noGrp="1"/>
          </p:cNvSpPr>
          <p:nvPr>
            <p:ph type="sldNum" sz="quarter" idx="12"/>
          </p:nvPr>
        </p:nvSpPr>
        <p:spPr/>
        <p:txBody>
          <a:bodyPr/>
          <a:lstStyle/>
          <a:p>
            <a:fld id="{7E02DBC0-7E31-41D0-8AAC-B759C824C8C9}" type="slidenum">
              <a:rPr kumimoji="1" lang="ja-JP" altLang="en-US" smtClean="0"/>
              <a:t>‹#›</a:t>
            </a:fld>
            <a:endParaRPr kumimoji="1" lang="ja-JP" altLang="en-US"/>
          </a:p>
        </p:txBody>
      </p:sp>
    </p:spTree>
    <p:extLst>
      <p:ext uri="{BB962C8B-B14F-4D97-AF65-F5344CB8AC3E}">
        <p14:creationId xmlns:p14="http://schemas.microsoft.com/office/powerpoint/2010/main" val="37339282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DF19101-FF48-3F0F-68C7-FBF8AE6B89C4}"/>
              </a:ext>
            </a:extLst>
          </p:cNvPr>
          <p:cNvSpPr>
            <a:spLocks noGrp="1"/>
          </p:cNvSpPr>
          <p:nvPr>
            <p:ph type="title"/>
          </p:nvPr>
        </p:nvSpPr>
        <p:spPr>
          <a:xfrm>
            <a:off x="630238" y="365125"/>
            <a:ext cx="78867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7420CAB-A456-BCC2-7645-44D883F74F9A}"/>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48807E35-6A96-B176-A2A2-383CEDEF8476}"/>
              </a:ext>
            </a:extLst>
          </p:cNvPr>
          <p:cNvSpPr>
            <a:spLocks noGrp="1"/>
          </p:cNvSpPr>
          <p:nvPr>
            <p:ph sz="half" idx="2"/>
          </p:nvPr>
        </p:nvSpPr>
        <p:spPr>
          <a:xfrm>
            <a:off x="630238" y="2505075"/>
            <a:ext cx="386873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D05B051B-80E9-FFCD-9153-80B744A5044B}"/>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5DA850C0-37D0-E77C-73A2-127362AA1CCA}"/>
              </a:ext>
            </a:extLst>
          </p:cNvPr>
          <p:cNvSpPr>
            <a:spLocks noGrp="1"/>
          </p:cNvSpPr>
          <p:nvPr>
            <p:ph sz="quarter" idx="4"/>
          </p:nvPr>
        </p:nvSpPr>
        <p:spPr>
          <a:xfrm>
            <a:off x="4629150" y="2505075"/>
            <a:ext cx="38877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1E579D3F-5ABF-A3F6-991D-8DBFD8BBE442}"/>
              </a:ext>
            </a:extLst>
          </p:cNvPr>
          <p:cNvSpPr>
            <a:spLocks noGrp="1"/>
          </p:cNvSpPr>
          <p:nvPr>
            <p:ph type="dt" sz="half" idx="10"/>
          </p:nvPr>
        </p:nvSpPr>
        <p:spPr/>
        <p:txBody>
          <a:bodyPr/>
          <a:lstStyle/>
          <a:p>
            <a:fld id="{E3AB5B80-B12B-45B5-AB87-6F4FA3E76BD6}" type="datetime1">
              <a:rPr kumimoji="1" lang="ja-JP" altLang="en-US" smtClean="0"/>
              <a:t>2026/7/7</a:t>
            </a:fld>
            <a:endParaRPr kumimoji="1" lang="ja-JP" altLang="en-US"/>
          </a:p>
        </p:txBody>
      </p:sp>
      <p:sp>
        <p:nvSpPr>
          <p:cNvPr id="8" name="フッター プレースホルダー 7">
            <a:extLst>
              <a:ext uri="{FF2B5EF4-FFF2-40B4-BE49-F238E27FC236}">
                <a16:creationId xmlns:a16="http://schemas.microsoft.com/office/drawing/2014/main" id="{F5DEEB6A-51A4-7A80-E0E8-561F380B6ED2}"/>
              </a:ext>
            </a:extLst>
          </p:cNvPr>
          <p:cNvSpPr>
            <a:spLocks noGrp="1"/>
          </p:cNvSpPr>
          <p:nvPr>
            <p:ph type="ftr" sz="quarter" idx="11"/>
          </p:nvPr>
        </p:nvSpPr>
        <p:spPr/>
        <p:txBody>
          <a:bodyPr/>
          <a:lstStyle/>
          <a:p>
            <a:r>
              <a:rPr kumimoji="1" lang="ja-JP" altLang="en-US"/>
              <a:t>共同事業体名を記載</a:t>
            </a:r>
          </a:p>
        </p:txBody>
      </p:sp>
      <p:sp>
        <p:nvSpPr>
          <p:cNvPr id="9" name="スライド番号プレースホルダー 8">
            <a:extLst>
              <a:ext uri="{FF2B5EF4-FFF2-40B4-BE49-F238E27FC236}">
                <a16:creationId xmlns:a16="http://schemas.microsoft.com/office/drawing/2014/main" id="{6B204974-C60C-C3FA-8980-E09364B69290}"/>
              </a:ext>
            </a:extLst>
          </p:cNvPr>
          <p:cNvSpPr>
            <a:spLocks noGrp="1"/>
          </p:cNvSpPr>
          <p:nvPr>
            <p:ph type="sldNum" sz="quarter" idx="12"/>
          </p:nvPr>
        </p:nvSpPr>
        <p:spPr/>
        <p:txBody>
          <a:bodyPr/>
          <a:lstStyle/>
          <a:p>
            <a:fld id="{7E02DBC0-7E31-41D0-8AAC-B759C824C8C9}" type="slidenum">
              <a:rPr kumimoji="1" lang="ja-JP" altLang="en-US" smtClean="0"/>
              <a:t>‹#›</a:t>
            </a:fld>
            <a:endParaRPr kumimoji="1" lang="ja-JP" altLang="en-US"/>
          </a:p>
        </p:txBody>
      </p:sp>
    </p:spTree>
    <p:extLst>
      <p:ext uri="{BB962C8B-B14F-4D97-AF65-F5344CB8AC3E}">
        <p14:creationId xmlns:p14="http://schemas.microsoft.com/office/powerpoint/2010/main" val="39390004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40B0680-CDCF-6AF3-95DE-334834394672}"/>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2A2CA6BE-BCFB-1F62-6A35-88BDE3D82780}"/>
              </a:ext>
            </a:extLst>
          </p:cNvPr>
          <p:cNvSpPr>
            <a:spLocks noGrp="1"/>
          </p:cNvSpPr>
          <p:nvPr>
            <p:ph type="dt" sz="half" idx="10"/>
          </p:nvPr>
        </p:nvSpPr>
        <p:spPr/>
        <p:txBody>
          <a:bodyPr/>
          <a:lstStyle/>
          <a:p>
            <a:fld id="{3F737462-1326-4BF2-B08F-02A4A0B09AB8}" type="datetime1">
              <a:rPr kumimoji="1" lang="ja-JP" altLang="en-US" smtClean="0"/>
              <a:t>2026/7/7</a:t>
            </a:fld>
            <a:endParaRPr kumimoji="1" lang="ja-JP" altLang="en-US"/>
          </a:p>
        </p:txBody>
      </p:sp>
      <p:sp>
        <p:nvSpPr>
          <p:cNvPr id="4" name="フッター プレースホルダー 3">
            <a:extLst>
              <a:ext uri="{FF2B5EF4-FFF2-40B4-BE49-F238E27FC236}">
                <a16:creationId xmlns:a16="http://schemas.microsoft.com/office/drawing/2014/main" id="{9C7830AB-6EE5-F9F2-A1CA-6CEC350F7124}"/>
              </a:ext>
            </a:extLst>
          </p:cNvPr>
          <p:cNvSpPr>
            <a:spLocks noGrp="1"/>
          </p:cNvSpPr>
          <p:nvPr>
            <p:ph type="ftr" sz="quarter" idx="11"/>
          </p:nvPr>
        </p:nvSpPr>
        <p:spPr/>
        <p:txBody>
          <a:bodyPr/>
          <a:lstStyle/>
          <a:p>
            <a:r>
              <a:rPr kumimoji="1" lang="ja-JP" altLang="en-US"/>
              <a:t>共同事業体名を記載</a:t>
            </a:r>
          </a:p>
        </p:txBody>
      </p:sp>
      <p:sp>
        <p:nvSpPr>
          <p:cNvPr id="5" name="スライド番号プレースホルダー 4">
            <a:extLst>
              <a:ext uri="{FF2B5EF4-FFF2-40B4-BE49-F238E27FC236}">
                <a16:creationId xmlns:a16="http://schemas.microsoft.com/office/drawing/2014/main" id="{76C1BD0D-555D-5476-420E-398926BDB277}"/>
              </a:ext>
            </a:extLst>
          </p:cNvPr>
          <p:cNvSpPr>
            <a:spLocks noGrp="1"/>
          </p:cNvSpPr>
          <p:nvPr>
            <p:ph type="sldNum" sz="quarter" idx="12"/>
          </p:nvPr>
        </p:nvSpPr>
        <p:spPr/>
        <p:txBody>
          <a:bodyPr/>
          <a:lstStyle/>
          <a:p>
            <a:fld id="{7E02DBC0-7E31-41D0-8AAC-B759C824C8C9}" type="slidenum">
              <a:rPr kumimoji="1" lang="ja-JP" altLang="en-US" smtClean="0"/>
              <a:t>‹#›</a:t>
            </a:fld>
            <a:endParaRPr kumimoji="1" lang="ja-JP" altLang="en-US"/>
          </a:p>
        </p:txBody>
      </p:sp>
    </p:spTree>
    <p:extLst>
      <p:ext uri="{BB962C8B-B14F-4D97-AF65-F5344CB8AC3E}">
        <p14:creationId xmlns:p14="http://schemas.microsoft.com/office/powerpoint/2010/main" val="3464934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BC93D10C-EDDF-B7B0-EE7C-90B09F206869}"/>
              </a:ext>
            </a:extLst>
          </p:cNvPr>
          <p:cNvSpPr>
            <a:spLocks noGrp="1"/>
          </p:cNvSpPr>
          <p:nvPr>
            <p:ph type="dt" sz="half" idx="10"/>
          </p:nvPr>
        </p:nvSpPr>
        <p:spPr/>
        <p:txBody>
          <a:bodyPr/>
          <a:lstStyle/>
          <a:p>
            <a:fld id="{F2CDDCA7-907C-43C5-9B68-BE3750FE8021}" type="datetime1">
              <a:rPr kumimoji="1" lang="ja-JP" altLang="en-US" smtClean="0"/>
              <a:t>2026/7/7</a:t>
            </a:fld>
            <a:endParaRPr kumimoji="1" lang="ja-JP" altLang="en-US"/>
          </a:p>
        </p:txBody>
      </p:sp>
      <p:sp>
        <p:nvSpPr>
          <p:cNvPr id="3" name="フッター プレースホルダー 2">
            <a:extLst>
              <a:ext uri="{FF2B5EF4-FFF2-40B4-BE49-F238E27FC236}">
                <a16:creationId xmlns:a16="http://schemas.microsoft.com/office/drawing/2014/main" id="{2E31B8AE-C88D-DDD7-DA68-F800EF708905}"/>
              </a:ext>
            </a:extLst>
          </p:cNvPr>
          <p:cNvSpPr>
            <a:spLocks noGrp="1"/>
          </p:cNvSpPr>
          <p:nvPr>
            <p:ph type="ftr" sz="quarter" idx="11"/>
          </p:nvPr>
        </p:nvSpPr>
        <p:spPr/>
        <p:txBody>
          <a:bodyPr/>
          <a:lstStyle/>
          <a:p>
            <a:r>
              <a:rPr kumimoji="1" lang="ja-JP" altLang="en-US"/>
              <a:t>共同事業体名を記載</a:t>
            </a:r>
          </a:p>
        </p:txBody>
      </p:sp>
      <p:sp>
        <p:nvSpPr>
          <p:cNvPr id="4" name="スライド番号プレースホルダー 3">
            <a:extLst>
              <a:ext uri="{FF2B5EF4-FFF2-40B4-BE49-F238E27FC236}">
                <a16:creationId xmlns:a16="http://schemas.microsoft.com/office/drawing/2014/main" id="{79E1B0D3-B2E4-468D-5F4B-BA0A7A5078ED}"/>
              </a:ext>
            </a:extLst>
          </p:cNvPr>
          <p:cNvSpPr>
            <a:spLocks noGrp="1"/>
          </p:cNvSpPr>
          <p:nvPr>
            <p:ph type="sldNum" sz="quarter" idx="12"/>
          </p:nvPr>
        </p:nvSpPr>
        <p:spPr/>
        <p:txBody>
          <a:bodyPr/>
          <a:lstStyle/>
          <a:p>
            <a:fld id="{7E02DBC0-7E31-41D0-8AAC-B759C824C8C9}" type="slidenum">
              <a:rPr kumimoji="1" lang="ja-JP" altLang="en-US" smtClean="0"/>
              <a:t>‹#›</a:t>
            </a:fld>
            <a:endParaRPr kumimoji="1" lang="ja-JP" altLang="en-US"/>
          </a:p>
        </p:txBody>
      </p:sp>
    </p:spTree>
    <p:extLst>
      <p:ext uri="{BB962C8B-B14F-4D97-AF65-F5344CB8AC3E}">
        <p14:creationId xmlns:p14="http://schemas.microsoft.com/office/powerpoint/2010/main" val="24461953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C1A1F9F-6ACF-2539-C1A3-E45818C06113}"/>
              </a:ext>
            </a:extLst>
          </p:cNvPr>
          <p:cNvSpPr>
            <a:spLocks noGrp="1"/>
          </p:cNvSpPr>
          <p:nvPr>
            <p:ph type="title"/>
          </p:nvPr>
        </p:nvSpPr>
        <p:spPr>
          <a:xfrm>
            <a:off x="630238" y="457200"/>
            <a:ext cx="2949575"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787E7AEF-ACC5-EEAC-8CBA-33DD0E1ABA8A}"/>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B611E2ED-F61C-CA83-7A1B-B0B2AADD9F5F}"/>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656DC3F6-CEBB-4D14-49EC-2EC2B53FB30F}"/>
              </a:ext>
            </a:extLst>
          </p:cNvPr>
          <p:cNvSpPr>
            <a:spLocks noGrp="1"/>
          </p:cNvSpPr>
          <p:nvPr>
            <p:ph type="dt" sz="half" idx="10"/>
          </p:nvPr>
        </p:nvSpPr>
        <p:spPr/>
        <p:txBody>
          <a:bodyPr/>
          <a:lstStyle/>
          <a:p>
            <a:fld id="{E6E9043D-D1D0-4272-BA41-CF6661D1D264}" type="datetime1">
              <a:rPr kumimoji="1" lang="ja-JP" altLang="en-US" smtClean="0"/>
              <a:t>2026/7/7</a:t>
            </a:fld>
            <a:endParaRPr kumimoji="1" lang="ja-JP" altLang="en-US"/>
          </a:p>
        </p:txBody>
      </p:sp>
      <p:sp>
        <p:nvSpPr>
          <p:cNvPr id="6" name="フッター プレースホルダー 5">
            <a:extLst>
              <a:ext uri="{FF2B5EF4-FFF2-40B4-BE49-F238E27FC236}">
                <a16:creationId xmlns:a16="http://schemas.microsoft.com/office/drawing/2014/main" id="{E51C88B8-64A3-86FB-E5D6-11C75EA52F5B}"/>
              </a:ext>
            </a:extLst>
          </p:cNvPr>
          <p:cNvSpPr>
            <a:spLocks noGrp="1"/>
          </p:cNvSpPr>
          <p:nvPr>
            <p:ph type="ftr" sz="quarter" idx="11"/>
          </p:nvPr>
        </p:nvSpPr>
        <p:spPr/>
        <p:txBody>
          <a:bodyPr/>
          <a:lstStyle/>
          <a:p>
            <a:r>
              <a:rPr kumimoji="1" lang="ja-JP" altLang="en-US"/>
              <a:t>共同事業体名を記載</a:t>
            </a:r>
          </a:p>
        </p:txBody>
      </p:sp>
      <p:sp>
        <p:nvSpPr>
          <p:cNvPr id="7" name="スライド番号プレースホルダー 6">
            <a:extLst>
              <a:ext uri="{FF2B5EF4-FFF2-40B4-BE49-F238E27FC236}">
                <a16:creationId xmlns:a16="http://schemas.microsoft.com/office/drawing/2014/main" id="{9B1B7B10-A511-18F7-DE96-155A88222AA4}"/>
              </a:ext>
            </a:extLst>
          </p:cNvPr>
          <p:cNvSpPr>
            <a:spLocks noGrp="1"/>
          </p:cNvSpPr>
          <p:nvPr>
            <p:ph type="sldNum" sz="quarter" idx="12"/>
          </p:nvPr>
        </p:nvSpPr>
        <p:spPr/>
        <p:txBody>
          <a:bodyPr/>
          <a:lstStyle/>
          <a:p>
            <a:fld id="{7E02DBC0-7E31-41D0-8AAC-B759C824C8C9}" type="slidenum">
              <a:rPr kumimoji="1" lang="ja-JP" altLang="en-US" smtClean="0"/>
              <a:t>‹#›</a:t>
            </a:fld>
            <a:endParaRPr kumimoji="1" lang="ja-JP" altLang="en-US"/>
          </a:p>
        </p:txBody>
      </p:sp>
    </p:spTree>
    <p:extLst>
      <p:ext uri="{BB962C8B-B14F-4D97-AF65-F5344CB8AC3E}">
        <p14:creationId xmlns:p14="http://schemas.microsoft.com/office/powerpoint/2010/main" val="26514562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926C299D-79A6-99A4-8753-EF1DFB06B838}"/>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8" name="タイトル 1">
            <a:extLst>
              <a:ext uri="{FF2B5EF4-FFF2-40B4-BE49-F238E27FC236}">
                <a16:creationId xmlns:a16="http://schemas.microsoft.com/office/drawing/2014/main" id="{602D8060-2E3E-3A7A-4248-B18AF9C54C6A}"/>
              </a:ext>
            </a:extLst>
          </p:cNvPr>
          <p:cNvSpPr txBox="1">
            <a:spLocks/>
          </p:cNvSpPr>
          <p:nvPr userDrawn="1"/>
        </p:nvSpPr>
        <p:spPr>
          <a:xfrm>
            <a:off x="119185" y="60323"/>
            <a:ext cx="7750908" cy="470546"/>
          </a:xfrm>
          <a:prstGeom prst="rect">
            <a:avLst/>
          </a:prstGeom>
          <a:noFill/>
          <a:ln w="9525">
            <a:noFill/>
            <a:miter lim="800000"/>
            <a:headEnd/>
            <a:tailEnd/>
          </a:ln>
        </p:spPr>
        <p:txBody>
          <a:bodyPr vert="horz" wrap="square" lIns="91440" tIns="45720" rIns="91440" bIns="45720" numCol="1" rtlCol="0" anchor="ctr" anchorCtr="0" compatLnSpc="1">
            <a:prstTxWarp prst="textNoShape">
              <a:avLst/>
            </a:prstTxWarp>
            <a:normAutofit/>
          </a:bodyPr>
          <a:lstStyle>
            <a:lvl1pPr algn="l" defTabSz="685800" rtl="0" eaLnBrk="0" fontAlgn="base" latinLnBrk="0" hangingPunct="0">
              <a:lnSpc>
                <a:spcPct val="90000"/>
              </a:lnSpc>
              <a:spcBef>
                <a:spcPct val="0"/>
              </a:spcBef>
              <a:spcAft>
                <a:spcPct val="0"/>
              </a:spcAft>
              <a:buNone/>
              <a:defRPr kumimoji="1" sz="2800" kern="1200">
                <a:solidFill>
                  <a:schemeClr val="tx1"/>
                </a:solidFill>
                <a:latin typeface="+mj-lt"/>
                <a:ea typeface="+mj-ea"/>
                <a:cs typeface="+mj-cs"/>
              </a:defRPr>
            </a:lvl1pPr>
            <a:lvl2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2pPr>
            <a:lvl3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3pPr>
            <a:lvl4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4pPr>
            <a:lvl5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5pPr>
            <a:lvl6pPr marL="4572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6pPr>
            <a:lvl7pPr marL="9144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7pPr>
            <a:lvl8pPr marL="13716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8pPr>
            <a:lvl9pPr marL="18288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9pPr>
          </a:lstStyle>
          <a:p>
            <a:pPr marL="266693" indent="-266693"/>
            <a:r>
              <a:rPr lang="ja-JP" altLang="en-US" sz="2000" b="1" kern="0">
                <a:latin typeface="Meiryo UI" panose="020B0604030504040204" pitchFamily="50" charset="-128"/>
                <a:ea typeface="Meiryo UI" panose="020B0604030504040204" pitchFamily="50" charset="-128"/>
              </a:rPr>
              <a:t>地域一体となった観光産業の効率化支促進事業 事業計画書</a:t>
            </a:r>
          </a:p>
        </p:txBody>
      </p:sp>
    </p:spTree>
    <p:extLst>
      <p:ext uri="{BB962C8B-B14F-4D97-AF65-F5344CB8AC3E}">
        <p14:creationId xmlns:p14="http://schemas.microsoft.com/office/powerpoint/2010/main" val="41950614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4703EB2-DF4D-44CF-E8BD-4C275757DE15}"/>
              </a:ext>
            </a:extLst>
          </p:cNvPr>
          <p:cNvSpPr>
            <a:spLocks noGrp="1"/>
          </p:cNvSpPr>
          <p:nvPr>
            <p:ph type="title"/>
          </p:nvPr>
        </p:nvSpPr>
        <p:spPr>
          <a:xfrm>
            <a:off x="630238" y="457200"/>
            <a:ext cx="2949575"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9342E2D0-6802-0656-BD83-1736D7625C8A}"/>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9316A655-2223-1D2D-DBD9-22EAC29A4E57}"/>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D6D1490C-745F-3B92-F9E2-12A2F9EBB9F8}"/>
              </a:ext>
            </a:extLst>
          </p:cNvPr>
          <p:cNvSpPr>
            <a:spLocks noGrp="1"/>
          </p:cNvSpPr>
          <p:nvPr>
            <p:ph type="dt" sz="half" idx="10"/>
          </p:nvPr>
        </p:nvSpPr>
        <p:spPr/>
        <p:txBody>
          <a:bodyPr/>
          <a:lstStyle/>
          <a:p>
            <a:fld id="{6CC41C74-67C8-4E51-9FD4-75D406BC6E24}" type="datetime1">
              <a:rPr kumimoji="1" lang="ja-JP" altLang="en-US" smtClean="0"/>
              <a:t>2026/7/7</a:t>
            </a:fld>
            <a:endParaRPr kumimoji="1" lang="ja-JP" altLang="en-US"/>
          </a:p>
        </p:txBody>
      </p:sp>
      <p:sp>
        <p:nvSpPr>
          <p:cNvPr id="6" name="フッター プレースホルダー 5">
            <a:extLst>
              <a:ext uri="{FF2B5EF4-FFF2-40B4-BE49-F238E27FC236}">
                <a16:creationId xmlns:a16="http://schemas.microsoft.com/office/drawing/2014/main" id="{BA34692B-FDF6-F5F6-B204-FF2048A04D13}"/>
              </a:ext>
            </a:extLst>
          </p:cNvPr>
          <p:cNvSpPr>
            <a:spLocks noGrp="1"/>
          </p:cNvSpPr>
          <p:nvPr>
            <p:ph type="ftr" sz="quarter" idx="11"/>
          </p:nvPr>
        </p:nvSpPr>
        <p:spPr/>
        <p:txBody>
          <a:bodyPr/>
          <a:lstStyle/>
          <a:p>
            <a:r>
              <a:rPr kumimoji="1" lang="ja-JP" altLang="en-US"/>
              <a:t>共同事業体名を記載</a:t>
            </a:r>
          </a:p>
        </p:txBody>
      </p:sp>
      <p:sp>
        <p:nvSpPr>
          <p:cNvPr id="7" name="スライド番号プレースホルダー 6">
            <a:extLst>
              <a:ext uri="{FF2B5EF4-FFF2-40B4-BE49-F238E27FC236}">
                <a16:creationId xmlns:a16="http://schemas.microsoft.com/office/drawing/2014/main" id="{F8269CDA-4648-3A3A-5F85-23BA718F287A}"/>
              </a:ext>
            </a:extLst>
          </p:cNvPr>
          <p:cNvSpPr>
            <a:spLocks noGrp="1"/>
          </p:cNvSpPr>
          <p:nvPr>
            <p:ph type="sldNum" sz="quarter" idx="12"/>
          </p:nvPr>
        </p:nvSpPr>
        <p:spPr/>
        <p:txBody>
          <a:bodyPr/>
          <a:lstStyle/>
          <a:p>
            <a:fld id="{7E02DBC0-7E31-41D0-8AAC-B759C824C8C9}" type="slidenum">
              <a:rPr kumimoji="1" lang="ja-JP" altLang="en-US" smtClean="0"/>
              <a:t>‹#›</a:t>
            </a:fld>
            <a:endParaRPr kumimoji="1" lang="ja-JP" altLang="en-US"/>
          </a:p>
        </p:txBody>
      </p:sp>
    </p:spTree>
    <p:extLst>
      <p:ext uri="{BB962C8B-B14F-4D97-AF65-F5344CB8AC3E}">
        <p14:creationId xmlns:p14="http://schemas.microsoft.com/office/powerpoint/2010/main" val="41419244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4D42670-414A-830C-C82A-6DD4A73F7B61}"/>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CCB10C15-49F5-CE33-D7C4-2DE01FB756B9}"/>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077938C-6048-76D0-9069-18D2990A4FA7}"/>
              </a:ext>
            </a:extLst>
          </p:cNvPr>
          <p:cNvSpPr>
            <a:spLocks noGrp="1"/>
          </p:cNvSpPr>
          <p:nvPr>
            <p:ph type="dt" sz="half" idx="10"/>
          </p:nvPr>
        </p:nvSpPr>
        <p:spPr/>
        <p:txBody>
          <a:bodyPr/>
          <a:lstStyle/>
          <a:p>
            <a:fld id="{BDD9214B-511D-4B73-AE99-CEED6EE72880}" type="datetime1">
              <a:rPr kumimoji="1" lang="ja-JP" altLang="en-US" smtClean="0"/>
              <a:t>2026/7/7</a:t>
            </a:fld>
            <a:endParaRPr kumimoji="1" lang="ja-JP" altLang="en-US"/>
          </a:p>
        </p:txBody>
      </p:sp>
      <p:sp>
        <p:nvSpPr>
          <p:cNvPr id="5" name="フッター プレースホルダー 4">
            <a:extLst>
              <a:ext uri="{FF2B5EF4-FFF2-40B4-BE49-F238E27FC236}">
                <a16:creationId xmlns:a16="http://schemas.microsoft.com/office/drawing/2014/main" id="{8FAD4C68-478A-6FCA-9243-B21A42B82086}"/>
              </a:ext>
            </a:extLst>
          </p:cNvPr>
          <p:cNvSpPr>
            <a:spLocks noGrp="1"/>
          </p:cNvSpPr>
          <p:nvPr>
            <p:ph type="ftr" sz="quarter" idx="11"/>
          </p:nvPr>
        </p:nvSpPr>
        <p:spPr/>
        <p:txBody>
          <a:bodyPr/>
          <a:lstStyle/>
          <a:p>
            <a:r>
              <a:rPr kumimoji="1" lang="ja-JP" altLang="en-US"/>
              <a:t>共同事業体名を記載</a:t>
            </a:r>
          </a:p>
        </p:txBody>
      </p:sp>
      <p:sp>
        <p:nvSpPr>
          <p:cNvPr id="6" name="スライド番号プレースホルダー 5">
            <a:extLst>
              <a:ext uri="{FF2B5EF4-FFF2-40B4-BE49-F238E27FC236}">
                <a16:creationId xmlns:a16="http://schemas.microsoft.com/office/drawing/2014/main" id="{DD227E48-6743-4D1E-0CB8-9A73FA1596E1}"/>
              </a:ext>
            </a:extLst>
          </p:cNvPr>
          <p:cNvSpPr>
            <a:spLocks noGrp="1"/>
          </p:cNvSpPr>
          <p:nvPr>
            <p:ph type="sldNum" sz="quarter" idx="12"/>
          </p:nvPr>
        </p:nvSpPr>
        <p:spPr/>
        <p:txBody>
          <a:bodyPr/>
          <a:lstStyle/>
          <a:p>
            <a:fld id="{7E02DBC0-7E31-41D0-8AAC-B759C824C8C9}" type="slidenum">
              <a:rPr kumimoji="1" lang="ja-JP" altLang="en-US" smtClean="0"/>
              <a:t>‹#›</a:t>
            </a:fld>
            <a:endParaRPr kumimoji="1" lang="ja-JP" altLang="en-US"/>
          </a:p>
        </p:txBody>
      </p:sp>
    </p:spTree>
    <p:extLst>
      <p:ext uri="{BB962C8B-B14F-4D97-AF65-F5344CB8AC3E}">
        <p14:creationId xmlns:p14="http://schemas.microsoft.com/office/powerpoint/2010/main" val="7034929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915E3572-F84F-19C7-65E1-C94D7DC97418}"/>
              </a:ext>
            </a:extLst>
          </p:cNvPr>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A0098080-FD90-BB79-6A22-9B7827695194}"/>
              </a:ext>
            </a:extLst>
          </p:cNvPr>
          <p:cNvSpPr>
            <a:spLocks noGrp="1"/>
          </p:cNvSpPr>
          <p:nvPr>
            <p:ph type="body" orient="vert" idx="1"/>
          </p:nvPr>
        </p:nvSpPr>
        <p:spPr>
          <a:xfrm>
            <a:off x="628650" y="365125"/>
            <a:ext cx="57626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6CCDAB7E-F9B3-33A5-3382-C5CE08ABD082}"/>
              </a:ext>
            </a:extLst>
          </p:cNvPr>
          <p:cNvSpPr>
            <a:spLocks noGrp="1"/>
          </p:cNvSpPr>
          <p:nvPr>
            <p:ph type="dt" sz="half" idx="10"/>
          </p:nvPr>
        </p:nvSpPr>
        <p:spPr/>
        <p:txBody>
          <a:bodyPr/>
          <a:lstStyle/>
          <a:p>
            <a:fld id="{78FB3456-3C03-4A51-A27E-22406D1C8346}" type="datetime1">
              <a:rPr kumimoji="1" lang="ja-JP" altLang="en-US" smtClean="0"/>
              <a:t>2026/7/7</a:t>
            </a:fld>
            <a:endParaRPr kumimoji="1" lang="ja-JP" altLang="en-US"/>
          </a:p>
        </p:txBody>
      </p:sp>
      <p:sp>
        <p:nvSpPr>
          <p:cNvPr id="5" name="フッター プレースホルダー 4">
            <a:extLst>
              <a:ext uri="{FF2B5EF4-FFF2-40B4-BE49-F238E27FC236}">
                <a16:creationId xmlns:a16="http://schemas.microsoft.com/office/drawing/2014/main" id="{AD3B0E87-EEB5-F55C-9945-A68CCA1E70EF}"/>
              </a:ext>
            </a:extLst>
          </p:cNvPr>
          <p:cNvSpPr>
            <a:spLocks noGrp="1"/>
          </p:cNvSpPr>
          <p:nvPr>
            <p:ph type="ftr" sz="quarter" idx="11"/>
          </p:nvPr>
        </p:nvSpPr>
        <p:spPr/>
        <p:txBody>
          <a:bodyPr/>
          <a:lstStyle/>
          <a:p>
            <a:r>
              <a:rPr kumimoji="1" lang="ja-JP" altLang="en-US"/>
              <a:t>共同事業体名を記載</a:t>
            </a:r>
          </a:p>
        </p:txBody>
      </p:sp>
      <p:sp>
        <p:nvSpPr>
          <p:cNvPr id="6" name="スライド番号プレースホルダー 5">
            <a:extLst>
              <a:ext uri="{FF2B5EF4-FFF2-40B4-BE49-F238E27FC236}">
                <a16:creationId xmlns:a16="http://schemas.microsoft.com/office/drawing/2014/main" id="{34862827-22DD-C9F2-7DEE-F2D0B97FB43A}"/>
              </a:ext>
            </a:extLst>
          </p:cNvPr>
          <p:cNvSpPr>
            <a:spLocks noGrp="1"/>
          </p:cNvSpPr>
          <p:nvPr>
            <p:ph type="sldNum" sz="quarter" idx="12"/>
          </p:nvPr>
        </p:nvSpPr>
        <p:spPr/>
        <p:txBody>
          <a:bodyPr/>
          <a:lstStyle/>
          <a:p>
            <a:fld id="{7E02DBC0-7E31-41D0-8AAC-B759C824C8C9}" type="slidenum">
              <a:rPr kumimoji="1" lang="ja-JP" altLang="en-US" smtClean="0"/>
              <a:t>‹#›</a:t>
            </a:fld>
            <a:endParaRPr kumimoji="1" lang="ja-JP" altLang="en-US"/>
          </a:p>
        </p:txBody>
      </p:sp>
    </p:spTree>
    <p:extLst>
      <p:ext uri="{BB962C8B-B14F-4D97-AF65-F5344CB8AC3E}">
        <p14:creationId xmlns:p14="http://schemas.microsoft.com/office/powerpoint/2010/main" val="2894094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E5A54A8-2041-54EB-9318-420F88229E30}"/>
              </a:ext>
            </a:extLst>
          </p:cNvPr>
          <p:cNvSpPr>
            <a:spLocks noGrp="1"/>
          </p:cNvSpPr>
          <p:nvPr>
            <p:ph type="title"/>
          </p:nvPr>
        </p:nvSpPr>
        <p:spPr>
          <a:xfrm>
            <a:off x="623888" y="1709739"/>
            <a:ext cx="7886700" cy="2852737"/>
          </a:xfrm>
        </p:spPr>
        <p:txBody>
          <a:bodyPr anchor="b"/>
          <a:lstStyle>
            <a:lvl1pPr>
              <a:defRPr sz="45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D28469F-BEDA-F907-3386-DCB37DA9D719}"/>
              </a:ext>
            </a:extLst>
          </p:cNvPr>
          <p:cNvSpPr>
            <a:spLocks noGrp="1"/>
          </p:cNvSpPr>
          <p:nvPr>
            <p:ph type="body" idx="1"/>
          </p:nvPr>
        </p:nvSpPr>
        <p:spPr>
          <a:xfrm>
            <a:off x="623888" y="4589464"/>
            <a:ext cx="7886700" cy="150018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kumimoji="1" lang="ja-JP" altLang="en-US"/>
              <a:t>マスター テキストの書式設定</a:t>
            </a:r>
          </a:p>
        </p:txBody>
      </p:sp>
    </p:spTree>
    <p:extLst>
      <p:ext uri="{BB962C8B-B14F-4D97-AF65-F5344CB8AC3E}">
        <p14:creationId xmlns:p14="http://schemas.microsoft.com/office/powerpoint/2010/main" val="38815197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B5F3153-97BD-5676-3CA4-C0C2B9FDF7F6}"/>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36A6A57B-A899-11F0-4FBD-F3E0DB6F2507}"/>
              </a:ext>
            </a:extLst>
          </p:cNvPr>
          <p:cNvSpPr>
            <a:spLocks noGrp="1"/>
          </p:cNvSpPr>
          <p:nvPr>
            <p:ph sz="half" idx="1"/>
          </p:nvPr>
        </p:nvSpPr>
        <p:spPr>
          <a:xfrm>
            <a:off x="6286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10EE46C4-013B-D345-C969-8F28F1DB9589}"/>
              </a:ext>
            </a:extLst>
          </p:cNvPr>
          <p:cNvSpPr>
            <a:spLocks noGrp="1"/>
          </p:cNvSpPr>
          <p:nvPr>
            <p:ph sz="half" idx="2"/>
          </p:nvPr>
        </p:nvSpPr>
        <p:spPr>
          <a:xfrm>
            <a:off x="46291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Tree>
    <p:extLst>
      <p:ext uri="{BB962C8B-B14F-4D97-AF65-F5344CB8AC3E}">
        <p14:creationId xmlns:p14="http://schemas.microsoft.com/office/powerpoint/2010/main" val="3927631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B007DA9-EB3D-764B-BC39-BBB39D1C03C6}"/>
              </a:ext>
            </a:extLst>
          </p:cNvPr>
          <p:cNvSpPr>
            <a:spLocks noGrp="1"/>
          </p:cNvSpPr>
          <p:nvPr>
            <p:ph type="title"/>
          </p:nvPr>
        </p:nvSpPr>
        <p:spPr>
          <a:xfrm>
            <a:off x="629841" y="365126"/>
            <a:ext cx="78867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98D9BFF-A702-9877-0FBF-CC36050A0459}"/>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BB78A75F-B5A2-19E3-F037-4B92468F8DF8}"/>
              </a:ext>
            </a:extLst>
          </p:cNvPr>
          <p:cNvSpPr>
            <a:spLocks noGrp="1"/>
          </p:cNvSpPr>
          <p:nvPr>
            <p:ph sz="half" idx="2"/>
          </p:nvPr>
        </p:nvSpPr>
        <p:spPr>
          <a:xfrm>
            <a:off x="629842" y="2505075"/>
            <a:ext cx="3868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ED5C0C2A-DA80-A6E1-3EBD-4EC32689A8D6}"/>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9017BE6C-CF96-AA0E-3BA8-F626C38D5C8B}"/>
              </a:ext>
            </a:extLst>
          </p:cNvPr>
          <p:cNvSpPr>
            <a:spLocks noGrp="1"/>
          </p:cNvSpPr>
          <p:nvPr>
            <p:ph sz="quarter" idx="4"/>
          </p:nvPr>
        </p:nvSpPr>
        <p:spPr>
          <a:xfrm>
            <a:off x="4629150" y="2505075"/>
            <a:ext cx="3887391"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Tree>
    <p:extLst>
      <p:ext uri="{BB962C8B-B14F-4D97-AF65-F5344CB8AC3E}">
        <p14:creationId xmlns:p14="http://schemas.microsoft.com/office/powerpoint/2010/main" val="41051633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60BDFA4-872E-225A-5E22-DFD70ED91FFD}"/>
              </a:ext>
            </a:extLst>
          </p:cNvPr>
          <p:cNvSpPr>
            <a:spLocks noGrp="1"/>
          </p:cNvSpPr>
          <p:nvPr>
            <p:ph type="title"/>
          </p:nvPr>
        </p:nvSpPr>
        <p:spPr/>
        <p:txBody>
          <a:bodyPr/>
          <a:lstStyle/>
          <a:p>
            <a:r>
              <a:rPr kumimoji="1" lang="ja-JP" altLang="en-US"/>
              <a:t>マスター タイトルの書式設定</a:t>
            </a:r>
          </a:p>
        </p:txBody>
      </p:sp>
    </p:spTree>
    <p:extLst>
      <p:ext uri="{BB962C8B-B14F-4D97-AF65-F5344CB8AC3E}">
        <p14:creationId xmlns:p14="http://schemas.microsoft.com/office/powerpoint/2010/main" val="25281396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857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B3A34E1-1FF1-92E4-941D-FE16BF6A3E99}"/>
              </a:ext>
            </a:extLst>
          </p:cNvPr>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7598B4F-A775-DAD8-63D6-D0DCBA99375B}"/>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7BDC3C20-2BC1-FA5C-2798-8679AB01CE6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2A6BD023-8E75-2A06-2EB2-1942B0CB9B16}"/>
              </a:ext>
            </a:extLst>
          </p:cNvPr>
          <p:cNvSpPr>
            <a:spLocks noGrp="1"/>
          </p:cNvSpPr>
          <p:nvPr>
            <p:ph type="dt" sz="half" idx="10"/>
          </p:nvPr>
        </p:nvSpPr>
        <p:spPr>
          <a:xfrm>
            <a:off x="628650" y="6356351"/>
            <a:ext cx="2057400" cy="365125"/>
          </a:xfrm>
          <a:prstGeom prst="rect">
            <a:avLst/>
          </a:prstGeom>
        </p:spPr>
        <p:txBody>
          <a:bodyPr/>
          <a:lstStyle/>
          <a:p>
            <a:fld id="{D5F40C24-B324-4506-AC4F-AFC25943F94E}" type="datetime1">
              <a:rPr kumimoji="1" lang="ja-JP" altLang="en-US" smtClean="0"/>
              <a:t>2026/7/7</a:t>
            </a:fld>
            <a:endParaRPr kumimoji="1" lang="ja-JP" altLang="en-US"/>
          </a:p>
        </p:txBody>
      </p:sp>
      <p:sp>
        <p:nvSpPr>
          <p:cNvPr id="6" name="フッター プレースホルダー 5">
            <a:extLst>
              <a:ext uri="{FF2B5EF4-FFF2-40B4-BE49-F238E27FC236}">
                <a16:creationId xmlns:a16="http://schemas.microsoft.com/office/drawing/2014/main" id="{EFFFF165-06F3-43B7-6E7A-93E6F7B9144A}"/>
              </a:ext>
            </a:extLst>
          </p:cNvPr>
          <p:cNvSpPr>
            <a:spLocks noGrp="1"/>
          </p:cNvSpPr>
          <p:nvPr>
            <p:ph type="ftr" sz="quarter" idx="11"/>
          </p:nvPr>
        </p:nvSpPr>
        <p:spPr>
          <a:xfrm>
            <a:off x="3028950" y="6356351"/>
            <a:ext cx="3086100" cy="365125"/>
          </a:xfrm>
          <a:prstGeom prst="rect">
            <a:avLst/>
          </a:prstGeom>
        </p:spPr>
        <p:txBody>
          <a:bodyPr/>
          <a:lstStyle/>
          <a:p>
            <a:r>
              <a:rPr kumimoji="1" lang="ja-JP" altLang="en-US"/>
              <a:t>共同事業体名を記載</a:t>
            </a:r>
          </a:p>
        </p:txBody>
      </p:sp>
      <p:sp>
        <p:nvSpPr>
          <p:cNvPr id="7" name="スライド番号プレースホルダー 6">
            <a:extLst>
              <a:ext uri="{FF2B5EF4-FFF2-40B4-BE49-F238E27FC236}">
                <a16:creationId xmlns:a16="http://schemas.microsoft.com/office/drawing/2014/main" id="{DE2BEC8B-E8C5-04E5-A932-937802838D71}"/>
              </a:ext>
            </a:extLst>
          </p:cNvPr>
          <p:cNvSpPr>
            <a:spLocks noGrp="1"/>
          </p:cNvSpPr>
          <p:nvPr>
            <p:ph type="sldNum" sz="quarter" idx="12"/>
          </p:nvPr>
        </p:nvSpPr>
        <p:spPr/>
        <p:txBody>
          <a:bodyPr/>
          <a:lstStyle/>
          <a:p>
            <a:fld id="{256B9FF0-9521-48DC-B427-022EE3FE14F0}" type="slidenum">
              <a:rPr kumimoji="1" lang="ja-JP" altLang="en-US" smtClean="0"/>
              <a:t>‹#›</a:t>
            </a:fld>
            <a:endParaRPr kumimoji="1" lang="ja-JP" altLang="en-US"/>
          </a:p>
        </p:txBody>
      </p:sp>
    </p:spTree>
    <p:extLst>
      <p:ext uri="{BB962C8B-B14F-4D97-AF65-F5344CB8AC3E}">
        <p14:creationId xmlns:p14="http://schemas.microsoft.com/office/powerpoint/2010/main" val="31198300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D41C0C9-827F-EDB4-9A9D-C90C38AF207C}"/>
              </a:ext>
            </a:extLst>
          </p:cNvPr>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AAE9125F-35BC-DA75-30DD-CAB45FBBCEBE}"/>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kumimoji="1" lang="ja-JP" altLang="en-US"/>
          </a:p>
        </p:txBody>
      </p:sp>
      <p:sp>
        <p:nvSpPr>
          <p:cNvPr id="4" name="テキスト プレースホルダー 3">
            <a:extLst>
              <a:ext uri="{FF2B5EF4-FFF2-40B4-BE49-F238E27FC236}">
                <a16:creationId xmlns:a16="http://schemas.microsoft.com/office/drawing/2014/main" id="{D88C6052-29BB-D08C-AAFF-84CFFC319D48}"/>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Tree>
    <p:extLst>
      <p:ext uri="{BB962C8B-B14F-4D97-AF65-F5344CB8AC3E}">
        <p14:creationId xmlns:p14="http://schemas.microsoft.com/office/powerpoint/2010/main" val="34998986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BB12A0E8-E883-45B5-D5FA-E981DD2CE85D}"/>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2D35DC7F-A4D6-BC1C-679C-C751FA69095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スライド番号プレースホルダー 5">
            <a:extLst>
              <a:ext uri="{FF2B5EF4-FFF2-40B4-BE49-F238E27FC236}">
                <a16:creationId xmlns:a16="http://schemas.microsoft.com/office/drawing/2014/main" id="{316DA1EB-A18E-735E-99B6-B2544C950234}"/>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82000"/>
                  </a:schemeClr>
                </a:solidFill>
              </a:defRPr>
            </a:lvl1pPr>
          </a:lstStyle>
          <a:p>
            <a:fld id="{256B9FF0-9521-48DC-B427-022EE3FE14F0}" type="slidenum">
              <a:rPr kumimoji="1" lang="ja-JP" altLang="en-US" smtClean="0"/>
              <a:t>‹#›</a:t>
            </a:fld>
            <a:endParaRPr kumimoji="1" lang="ja-JP" altLang="en-US"/>
          </a:p>
        </p:txBody>
      </p:sp>
      <p:sp>
        <p:nvSpPr>
          <p:cNvPr id="7" name="正方形/長方形 6">
            <a:extLst>
              <a:ext uri="{FF2B5EF4-FFF2-40B4-BE49-F238E27FC236}">
                <a16:creationId xmlns:a16="http://schemas.microsoft.com/office/drawing/2014/main" id="{E6348B4B-E8C5-4F8E-FD29-8FB874EB898E}"/>
              </a:ext>
            </a:extLst>
          </p:cNvPr>
          <p:cNvSpPr/>
          <p:nvPr userDrawn="1"/>
        </p:nvSpPr>
        <p:spPr>
          <a:xfrm>
            <a:off x="7458784" y="0"/>
            <a:ext cx="1685216" cy="55921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a:latin typeface="Meiryo UI" panose="020B0604030504040204" pitchFamily="50" charset="-128"/>
                <a:ea typeface="Meiryo UI" panose="020B0604030504040204" pitchFamily="50" charset="-128"/>
              </a:rPr>
              <a:t>様式３</a:t>
            </a:r>
          </a:p>
        </p:txBody>
      </p:sp>
    </p:spTree>
    <p:extLst>
      <p:ext uri="{BB962C8B-B14F-4D97-AF65-F5344CB8AC3E}">
        <p14:creationId xmlns:p14="http://schemas.microsoft.com/office/powerpoint/2010/main" val="221555032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l" defTabSz="685800" rtl="0" eaLnBrk="1" latinLnBrk="0" hangingPunct="1">
        <a:lnSpc>
          <a:spcPct val="90000"/>
        </a:lnSpc>
        <a:spcBef>
          <a:spcPct val="0"/>
        </a:spcBef>
        <a:buNone/>
        <a:defRPr kumimoji="1" sz="3300" kern="1200">
          <a:solidFill>
            <a:schemeClr val="tx1"/>
          </a:solidFill>
          <a:latin typeface="Meiryo UI" panose="020B0604030504040204" pitchFamily="50" charset="-128"/>
          <a:ea typeface="Meiryo UI" panose="020B0604030504040204" pitchFamily="50" charset="-128"/>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eiryo UI" panose="020B0604030504040204" pitchFamily="50" charset="-128"/>
          <a:ea typeface="Meiryo UI" panose="020B0604030504040204" pitchFamily="50" charset="-128"/>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eiryo UI" panose="020B0604030504040204" pitchFamily="50" charset="-128"/>
          <a:ea typeface="Meiryo UI" panose="020B0604030504040204" pitchFamily="50" charset="-128"/>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eiryo UI" panose="020B0604030504040204" pitchFamily="50" charset="-128"/>
          <a:ea typeface="Meiryo UI" panose="020B0604030504040204" pitchFamily="50" charset="-128"/>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eiryo UI" panose="020B0604030504040204" pitchFamily="50" charset="-128"/>
          <a:ea typeface="Meiryo UI" panose="020B0604030504040204" pitchFamily="50" charset="-128"/>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A47C3BCA-D369-BA6B-7B08-1447EEE2BEEE}"/>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C1DF5DE-BD3C-A873-0576-285D2CE0B9D0}"/>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42932E7-4347-1D8E-6FBB-2E4BEB37CA11}"/>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AE51DD9-7A39-46F2-8E8B-C58C0128ADDC}" type="datetime1">
              <a:rPr kumimoji="1" lang="ja-JP" altLang="en-US" smtClean="0"/>
              <a:t>2026/7/7</a:t>
            </a:fld>
            <a:endParaRPr kumimoji="1" lang="ja-JP" altLang="en-US"/>
          </a:p>
        </p:txBody>
      </p:sp>
      <p:sp>
        <p:nvSpPr>
          <p:cNvPr id="5" name="フッター プレースホルダー 4">
            <a:extLst>
              <a:ext uri="{FF2B5EF4-FFF2-40B4-BE49-F238E27FC236}">
                <a16:creationId xmlns:a16="http://schemas.microsoft.com/office/drawing/2014/main" id="{7F114DD0-601F-E742-BA30-513FD06859B3}"/>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kumimoji="1" lang="ja-JP" altLang="en-US"/>
              <a:t>共同事業体名を記載</a:t>
            </a:r>
          </a:p>
        </p:txBody>
      </p:sp>
      <p:sp>
        <p:nvSpPr>
          <p:cNvPr id="6" name="スライド番号プレースホルダー 5">
            <a:extLst>
              <a:ext uri="{FF2B5EF4-FFF2-40B4-BE49-F238E27FC236}">
                <a16:creationId xmlns:a16="http://schemas.microsoft.com/office/drawing/2014/main" id="{F92785CB-36B1-EC5B-BB59-2C1F2E9C4F61}"/>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E02DBC0-7E31-41D0-8AAC-B759C824C8C9}" type="slidenum">
              <a:rPr kumimoji="1" lang="ja-JP" altLang="en-US" smtClean="0"/>
              <a:t>‹#›</a:t>
            </a:fld>
            <a:endParaRPr kumimoji="1" lang="ja-JP" altLang="en-US"/>
          </a:p>
        </p:txBody>
      </p:sp>
    </p:spTree>
    <p:extLst>
      <p:ext uri="{BB962C8B-B14F-4D97-AF65-F5344CB8AC3E}">
        <p14:creationId xmlns:p14="http://schemas.microsoft.com/office/powerpoint/2010/main" val="316900537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0">
            <a:extLst>
              <a:ext uri="{FF2B5EF4-FFF2-40B4-BE49-F238E27FC236}">
                <a16:creationId xmlns:a16="http://schemas.microsoft.com/office/drawing/2014/main" id="{B3BEF1EB-433E-0114-9740-C38AD56B1B73}"/>
              </a:ext>
            </a:extLst>
          </p:cNvPr>
          <p:cNvSpPr>
            <a:spLocks noGrp="1"/>
          </p:cNvSpPr>
          <p:nvPr>
            <p:ph type="ctrTitle"/>
          </p:nvPr>
        </p:nvSpPr>
        <p:spPr>
          <a:xfrm>
            <a:off x="0" y="1332977"/>
            <a:ext cx="9144000" cy="2387600"/>
          </a:xfrm>
        </p:spPr>
        <p:txBody>
          <a:bodyPr vert="horz"/>
          <a:lstStyle/>
          <a:p>
            <a:pPr marL="266065" indent="-266065" eaLnBrk="0" fontAlgn="base">
              <a:spcAft>
                <a:spcPct val="0"/>
              </a:spcAft>
            </a:pPr>
            <a:r>
              <a:rPr lang="ja-JP" altLang="en-US" sz="2400" b="1" kern="0">
                <a:latin typeface="Meiryo UI"/>
                <a:ea typeface="Meiryo UI"/>
              </a:rPr>
              <a:t>地域一体となった観光産業の効率化支援事業</a:t>
            </a:r>
            <a:br>
              <a:rPr lang="en-US" altLang="ja-JP" sz="2400" b="1" kern="0">
                <a:latin typeface="Meiryo UI" panose="020B0604030504040204" pitchFamily="50" charset="-128"/>
                <a:ea typeface="Meiryo UI" panose="020B0604030504040204" pitchFamily="50" charset="-128"/>
              </a:rPr>
            </a:br>
            <a:r>
              <a:rPr lang="ja-JP" altLang="en-US" sz="2400" b="1" kern="0">
                <a:latin typeface="Meiryo UI"/>
                <a:ea typeface="Meiryo UI"/>
              </a:rPr>
              <a:t>事業概要（二次公募）</a:t>
            </a:r>
            <a:endParaRPr lang="en-US" altLang="ja-JP" sz="2400">
              <a:latin typeface="Meiryo UI"/>
              <a:ea typeface="Meiryo UI"/>
            </a:endParaRPr>
          </a:p>
        </p:txBody>
      </p:sp>
      <p:sp>
        <p:nvSpPr>
          <p:cNvPr id="3" name="字幕 2">
            <a:extLst>
              <a:ext uri="{FF2B5EF4-FFF2-40B4-BE49-F238E27FC236}">
                <a16:creationId xmlns:a16="http://schemas.microsoft.com/office/drawing/2014/main" id="{87CB5E4B-8C7F-20FD-B95E-5998B1B72AA9}"/>
              </a:ext>
            </a:extLst>
          </p:cNvPr>
          <p:cNvSpPr>
            <a:spLocks noGrp="1"/>
          </p:cNvSpPr>
          <p:nvPr>
            <p:ph type="subTitle" idx="1"/>
          </p:nvPr>
        </p:nvSpPr>
        <p:spPr>
          <a:xfrm>
            <a:off x="0" y="4700923"/>
            <a:ext cx="9144000" cy="369332"/>
          </a:xfrm>
        </p:spPr>
        <p:txBody>
          <a:bodyPr/>
          <a:lstStyle/>
          <a:p>
            <a:r>
              <a:rPr kumimoji="1" lang="ja-JP" altLang="en-US">
                <a:latin typeface="Meiryo UI" panose="020B0604030504040204" pitchFamily="50" charset="-128"/>
                <a:ea typeface="Meiryo UI" panose="020B0604030504040204" pitchFamily="50" charset="-128"/>
              </a:rPr>
              <a:t>事業名</a:t>
            </a:r>
          </a:p>
        </p:txBody>
      </p:sp>
      <p:sp>
        <p:nvSpPr>
          <p:cNvPr id="5" name="テキスト ボックス 4">
            <a:extLst>
              <a:ext uri="{FF2B5EF4-FFF2-40B4-BE49-F238E27FC236}">
                <a16:creationId xmlns:a16="http://schemas.microsoft.com/office/drawing/2014/main" id="{3C1E8829-4C93-955F-0BA0-211E912DA1B2}"/>
              </a:ext>
            </a:extLst>
          </p:cNvPr>
          <p:cNvSpPr txBox="1"/>
          <p:nvPr/>
        </p:nvSpPr>
        <p:spPr>
          <a:xfrm>
            <a:off x="2943727" y="5855589"/>
            <a:ext cx="3256547" cy="369332"/>
          </a:xfrm>
          <a:prstGeom prst="rect">
            <a:avLst/>
          </a:prstGeom>
          <a:noFill/>
        </p:spPr>
        <p:txBody>
          <a:bodyPr wrap="square" lIns="91440" tIns="45720" rIns="91440" bIns="45720" rtlCol="0" anchor="t">
            <a:spAutoFit/>
          </a:bodyPr>
          <a:lstStyle/>
          <a:p>
            <a:pPr algn="ctr"/>
            <a:r>
              <a:rPr lang="ja-JP" altLang="en-US">
                <a:latin typeface="Meiryo UI"/>
                <a:ea typeface="Meiryo UI"/>
              </a:rPr>
              <a:t>令和</a:t>
            </a:r>
            <a:r>
              <a:rPr lang="en-US" altLang="ja-JP">
                <a:latin typeface="Meiryo UI"/>
                <a:ea typeface="Meiryo UI"/>
              </a:rPr>
              <a:t>8</a:t>
            </a:r>
            <a:r>
              <a:rPr lang="ja-JP" altLang="en-US">
                <a:latin typeface="Meiryo UI"/>
                <a:ea typeface="Meiryo UI"/>
              </a:rPr>
              <a:t>年</a:t>
            </a:r>
            <a:r>
              <a:rPr lang="en-US" altLang="ja-JP">
                <a:latin typeface="Meiryo UI"/>
                <a:ea typeface="Meiryo UI"/>
              </a:rPr>
              <a:t>7</a:t>
            </a:r>
            <a:r>
              <a:rPr lang="ja-JP" altLang="en-US">
                <a:latin typeface="Meiryo UI"/>
                <a:ea typeface="Meiryo UI"/>
              </a:rPr>
              <a:t>月</a:t>
            </a:r>
            <a:endParaRPr lang="ja-JP" altLang="en-US">
              <a:latin typeface="Meiryo UI" panose="020B0604030504040204" pitchFamily="50" charset="-128"/>
              <a:ea typeface="Meiryo UI" panose="020B0604030504040204" pitchFamily="50" charset="-128"/>
            </a:endParaRPr>
          </a:p>
        </p:txBody>
      </p:sp>
      <p:sp>
        <p:nvSpPr>
          <p:cNvPr id="6" name="吹き出し: 四角形 5">
            <a:extLst>
              <a:ext uri="{FF2B5EF4-FFF2-40B4-BE49-F238E27FC236}">
                <a16:creationId xmlns:a16="http://schemas.microsoft.com/office/drawing/2014/main" id="{20845C7F-7121-4956-1C35-AE9D29455959}"/>
              </a:ext>
            </a:extLst>
          </p:cNvPr>
          <p:cNvSpPr/>
          <p:nvPr/>
        </p:nvSpPr>
        <p:spPr>
          <a:xfrm>
            <a:off x="0" y="633079"/>
            <a:ext cx="6091564" cy="1084510"/>
          </a:xfrm>
          <a:prstGeom prst="wedgeRectCallout">
            <a:avLst>
              <a:gd name="adj1" fmla="val -46534"/>
              <a:gd name="adj2" fmla="val 40834"/>
            </a:avLst>
          </a:prstGeom>
          <a:ln/>
        </p:spPr>
        <p:style>
          <a:lnRef idx="1">
            <a:schemeClr val="accent6"/>
          </a:lnRef>
          <a:fillRef idx="2">
            <a:schemeClr val="accent6"/>
          </a:fillRef>
          <a:effectRef idx="1">
            <a:schemeClr val="accent6"/>
          </a:effectRef>
          <a:fontRef idx="minor">
            <a:schemeClr val="dk1"/>
          </a:fontRef>
        </p:style>
        <p:txBody>
          <a:bodyPr rtlCol="0" anchor="ctr"/>
          <a:lstStyle/>
          <a:p>
            <a:r>
              <a:rPr lang="en-US" altLang="ja-JP" sz="1200">
                <a:latin typeface="Meiryo UI" panose="020B0604030504040204" pitchFamily="50" charset="-128"/>
                <a:ea typeface="Meiryo UI" panose="020B0604030504040204" pitchFamily="50" charset="-128"/>
              </a:rPr>
              <a:t>【</a:t>
            </a:r>
            <a:r>
              <a:rPr lang="ja-JP" altLang="en-US" sz="1200">
                <a:latin typeface="Meiryo UI" panose="020B0604030504040204" pitchFamily="50" charset="-128"/>
                <a:ea typeface="Meiryo UI" panose="020B0604030504040204" pitchFamily="50" charset="-128"/>
              </a:rPr>
              <a:t>注意点</a:t>
            </a:r>
            <a:r>
              <a:rPr lang="en-US" altLang="ja-JP" sz="1200">
                <a:latin typeface="Meiryo UI" panose="020B0604030504040204" pitchFamily="50" charset="-128"/>
                <a:ea typeface="Meiryo UI" panose="020B0604030504040204" pitchFamily="50" charset="-128"/>
              </a:rPr>
              <a:t>】</a:t>
            </a:r>
          </a:p>
          <a:p>
            <a:r>
              <a:rPr lang="ja-JP" altLang="en-US" sz="1200">
                <a:latin typeface="Meiryo UI" panose="020B0604030504040204" pitchFamily="50" charset="-128"/>
                <a:ea typeface="Meiryo UI" panose="020B0604030504040204" pitchFamily="50" charset="-128"/>
              </a:rPr>
              <a:t>各項目（■）毎に記載してください。</a:t>
            </a:r>
            <a:endParaRPr lang="en-US" altLang="ja-JP" sz="1200">
              <a:latin typeface="Meiryo UI" panose="020B0604030504040204" pitchFamily="50" charset="-128"/>
              <a:ea typeface="Meiryo UI" panose="020B0604030504040204" pitchFamily="50" charset="-128"/>
            </a:endParaRPr>
          </a:p>
          <a:p>
            <a:r>
              <a:rPr lang="en-US" altLang="ja-JP" sz="1200">
                <a:latin typeface="Meiryo UI" panose="020B0604030504040204" pitchFamily="50" charset="-128"/>
                <a:ea typeface="Meiryo UI" panose="020B0604030504040204" pitchFamily="50" charset="-128"/>
              </a:rPr>
              <a:t>※</a:t>
            </a:r>
            <a:r>
              <a:rPr lang="ja-JP" altLang="en-US" sz="1200">
                <a:latin typeface="Meiryo UI" panose="020B0604030504040204" pitchFamily="50" charset="-128"/>
                <a:ea typeface="Meiryo UI" panose="020B0604030504040204" pitchFamily="50" charset="-128"/>
              </a:rPr>
              <a:t>記載内容案をグレーにて記載をしております。提出時にはグレー色字部分については削除ください。</a:t>
            </a:r>
            <a:endParaRPr lang="en-US" altLang="ja-JP" sz="1200">
              <a:latin typeface="Meiryo UI" panose="020B0604030504040204" pitchFamily="50" charset="-128"/>
              <a:ea typeface="Meiryo UI" panose="020B0604030504040204" pitchFamily="50" charset="-128"/>
            </a:endParaRPr>
          </a:p>
          <a:p>
            <a:r>
              <a:rPr lang="ja-JP" altLang="en-US" sz="1200">
                <a:latin typeface="Meiryo UI" panose="020B0604030504040204" pitchFamily="50" charset="-128"/>
                <a:ea typeface="Meiryo UI" panose="020B0604030504040204" pitchFamily="50" charset="-128"/>
              </a:rPr>
              <a:t>各項目のページ数は必要に応じて増やしていただいて構いませんが、表紙含め総数</a:t>
            </a:r>
            <a:r>
              <a:rPr lang="en-US" altLang="ja-JP" sz="1200">
                <a:latin typeface="Meiryo UI" panose="020B0604030504040204" pitchFamily="50" charset="-128"/>
                <a:ea typeface="Meiryo UI" panose="020B0604030504040204" pitchFamily="50" charset="-128"/>
              </a:rPr>
              <a:t>30</a:t>
            </a:r>
            <a:r>
              <a:rPr lang="ja-JP" altLang="en-US" sz="1200">
                <a:latin typeface="Meiryo UI" panose="020B0604030504040204" pitchFamily="50" charset="-128"/>
                <a:ea typeface="Meiryo UI" panose="020B0604030504040204" pitchFamily="50" charset="-128"/>
              </a:rPr>
              <a:t>ページ以内で作成をお願いいたします。</a:t>
            </a:r>
            <a:endParaRPr lang="en-US" altLang="ja-JP" sz="1200">
              <a:latin typeface="Meiryo UI" panose="020B0604030504040204" pitchFamily="50" charset="-128"/>
              <a:ea typeface="Meiryo UI" panose="020B0604030504040204" pitchFamily="50" charset="-128"/>
            </a:endParaRPr>
          </a:p>
          <a:p>
            <a:r>
              <a:rPr kumimoji="1" lang="en-US" altLang="ja-JP" sz="1200">
                <a:latin typeface="Meiryo UI" panose="020B0604030504040204" pitchFamily="50" charset="-128"/>
                <a:ea typeface="Meiryo UI" panose="020B0604030504040204" pitchFamily="50" charset="-128"/>
              </a:rPr>
              <a:t>※</a:t>
            </a:r>
            <a:r>
              <a:rPr kumimoji="1" lang="ja-JP" altLang="en-US" sz="1200">
                <a:latin typeface="Meiryo UI" panose="020B0604030504040204" pitchFamily="50" charset="-128"/>
                <a:ea typeface="Meiryo UI" panose="020B0604030504040204" pitchFamily="50" charset="-128"/>
              </a:rPr>
              <a:t>提出時はこの表示は削除</a:t>
            </a:r>
            <a:r>
              <a:rPr lang="ja-JP" altLang="en-US" sz="1200">
                <a:latin typeface="Meiryo UI" panose="020B0604030504040204" pitchFamily="50" charset="-128"/>
                <a:ea typeface="Meiryo UI" panose="020B0604030504040204" pitchFamily="50" charset="-128"/>
              </a:rPr>
              <a:t>ください。</a:t>
            </a:r>
            <a:endParaRPr kumimoji="1" lang="ja-JP" altLang="en-US" sz="120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1BF764E3-F5F0-F77D-79F8-BA5148DCAC2D}"/>
              </a:ext>
            </a:extLst>
          </p:cNvPr>
          <p:cNvSpPr txBox="1">
            <a:spLocks/>
          </p:cNvSpPr>
          <p:nvPr/>
        </p:nvSpPr>
        <p:spPr>
          <a:xfrm>
            <a:off x="0" y="0"/>
            <a:ext cx="7462982" cy="470546"/>
          </a:xfrm>
          <a:prstGeom prst="rect">
            <a:avLst/>
          </a:prstGeom>
          <a:solidFill>
            <a:schemeClr val="bg1"/>
          </a:solidFill>
          <a:ln w="9525">
            <a:noFill/>
            <a:miter lim="800000"/>
            <a:headEnd/>
            <a:tailEnd/>
          </a:ln>
        </p:spPr>
        <p:txBody>
          <a:bodyPr vert="horz" wrap="square" lIns="91440" tIns="45720" rIns="91440" bIns="45720" numCol="1" rtlCol="0" anchor="ctr" anchorCtr="0" compatLnSpc="1">
            <a:prstTxWarp prst="textNoShape">
              <a:avLst/>
            </a:prstTxWarp>
            <a:normAutofit/>
          </a:bodyPr>
          <a:lstStyle>
            <a:lvl1pPr algn="l" defTabSz="685800" rtl="0" eaLnBrk="0" fontAlgn="base" latinLnBrk="0" hangingPunct="0">
              <a:lnSpc>
                <a:spcPct val="90000"/>
              </a:lnSpc>
              <a:spcBef>
                <a:spcPct val="0"/>
              </a:spcBef>
              <a:spcAft>
                <a:spcPct val="0"/>
              </a:spcAft>
              <a:buNone/>
              <a:defRPr kumimoji="1" sz="2800" kern="1200">
                <a:solidFill>
                  <a:schemeClr val="tx1"/>
                </a:solidFill>
                <a:latin typeface="+mj-lt"/>
                <a:ea typeface="+mj-ea"/>
                <a:cs typeface="+mj-cs"/>
              </a:defRPr>
            </a:lvl1pPr>
            <a:lvl2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2pPr>
            <a:lvl3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3pPr>
            <a:lvl4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4pPr>
            <a:lvl5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5pPr>
            <a:lvl6pPr marL="4572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6pPr>
            <a:lvl7pPr marL="9144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7pPr>
            <a:lvl8pPr marL="13716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8pPr>
            <a:lvl9pPr marL="18288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9pPr>
          </a:lstStyle>
          <a:p>
            <a:pPr marL="266693" indent="-266693"/>
            <a:r>
              <a:rPr lang="ja-JP" altLang="en-US" sz="2000" b="1" kern="0">
                <a:latin typeface="Meiryo UI" panose="020B0604030504040204" pitchFamily="50" charset="-128"/>
                <a:ea typeface="Meiryo UI" panose="020B0604030504040204" pitchFamily="50" charset="-128"/>
              </a:rPr>
              <a:t>地域一体となった観光産業の効率化支援事業 事業概要</a:t>
            </a:r>
          </a:p>
        </p:txBody>
      </p:sp>
    </p:spTree>
    <p:extLst>
      <p:ext uri="{BB962C8B-B14F-4D97-AF65-F5344CB8AC3E}">
        <p14:creationId xmlns:p14="http://schemas.microsoft.com/office/powerpoint/2010/main" val="5675324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8C1BA8-F825-9CCA-8835-A5FE1FE102D7}"/>
            </a:ext>
          </a:extLst>
        </p:cNvPr>
        <p:cNvGrpSpPr/>
        <p:nvPr/>
      </p:nvGrpSpPr>
      <p:grpSpPr>
        <a:xfrm>
          <a:off x="0" y="0"/>
          <a:ext cx="0" cy="0"/>
          <a:chOff x="0" y="0"/>
          <a:chExt cx="0" cy="0"/>
        </a:xfrm>
      </p:grpSpPr>
      <p:sp>
        <p:nvSpPr>
          <p:cNvPr id="5" name="正方形/長方形 4">
            <a:extLst>
              <a:ext uri="{FF2B5EF4-FFF2-40B4-BE49-F238E27FC236}">
                <a16:creationId xmlns:a16="http://schemas.microsoft.com/office/drawing/2014/main" id="{BA0119F1-F381-92BE-BFF0-83019B47514F}"/>
              </a:ext>
            </a:extLst>
          </p:cNvPr>
          <p:cNvSpPr/>
          <p:nvPr/>
        </p:nvSpPr>
        <p:spPr>
          <a:xfrm>
            <a:off x="136243" y="1332867"/>
            <a:ext cx="8871514" cy="5409755"/>
          </a:xfrm>
          <a:prstGeom prst="rect">
            <a:avLst/>
          </a:prstGeom>
          <a:solidFill>
            <a:schemeClr val="bg1"/>
          </a:solidFill>
          <a:ln w="19050">
            <a:solidFill>
              <a:schemeClr val="tx1">
                <a:lumMod val="50000"/>
                <a:lumOff val="50000"/>
              </a:schemeClr>
            </a:solidFill>
          </a:ln>
        </p:spPr>
        <p:txBody>
          <a:bodyPr vertOverflow="overflow" horzOverflow="overflow" wrap="square" tIns="32652" bIns="32652" rtlCol="0" anchor="t">
            <a:noAutofit/>
          </a:bodyPr>
          <a:lstStyle/>
          <a:p>
            <a:pPr marL="155501" indent="-155501">
              <a:buFont typeface="Wingdings" panose="05000000000000000000" pitchFamily="2" charset="2"/>
              <a:buChar char="n"/>
            </a:pPr>
            <a:r>
              <a:rPr lang="ja-JP" altLang="en-US" sz="1400" b="1">
                <a:latin typeface="Meiryo UI" panose="020B0604030504040204" pitchFamily="50" charset="-128"/>
                <a:ea typeface="Meiryo UI" panose="020B0604030504040204" pitchFamily="50" charset="-128"/>
              </a:rPr>
              <a:t>汎用性</a:t>
            </a:r>
            <a:r>
              <a:rPr lang="en-US" altLang="ja-JP" sz="1400" b="1">
                <a:latin typeface="Meiryo UI" panose="020B0604030504040204" pitchFamily="50" charset="-128"/>
                <a:ea typeface="Meiryo UI" panose="020B0604030504040204" pitchFamily="50" charset="-128"/>
              </a:rPr>
              <a:t>:</a:t>
            </a:r>
          </a:p>
          <a:p>
            <a:pPr marL="715963" indent="-285750">
              <a:buFont typeface="Arial" panose="020B0604020202020204" pitchFamily="34" charset="0"/>
              <a:buChar char="•"/>
            </a:pPr>
            <a:r>
              <a:rPr lang="ja-JP" altLang="en-US" sz="1400" b="1">
                <a:solidFill>
                  <a:schemeClr val="bg1">
                    <a:lumMod val="65000"/>
                  </a:schemeClr>
                </a:solidFill>
                <a:latin typeface="Meiryo UI" panose="020B0604030504040204" pitchFamily="50" charset="-128"/>
                <a:ea typeface="Meiryo UI" panose="020B0604030504040204" pitchFamily="50" charset="-128"/>
              </a:rPr>
              <a:t>本事業のどのような取組や運営スキームが、宿泊施設等のサービス水準及び労働生産性の向上に繋がるか。</a:t>
            </a:r>
            <a:endParaRPr lang="en-US" altLang="ja-JP" sz="1400" b="1">
              <a:solidFill>
                <a:schemeClr val="bg1">
                  <a:lumMod val="65000"/>
                </a:schemeClr>
              </a:solidFill>
              <a:latin typeface="Meiryo UI" panose="020B0604030504040204" pitchFamily="50" charset="-128"/>
              <a:ea typeface="Meiryo UI" panose="020B0604030504040204" pitchFamily="50" charset="-128"/>
            </a:endParaRPr>
          </a:p>
          <a:p>
            <a:pPr marL="715963" indent="-285750">
              <a:buFont typeface="Arial" panose="020B0604020202020204" pitchFamily="34" charset="0"/>
              <a:buChar char="•"/>
            </a:pPr>
            <a:r>
              <a:rPr lang="ja-JP" altLang="en-US" sz="1400" b="1">
                <a:solidFill>
                  <a:schemeClr val="bg1">
                    <a:lumMod val="65000"/>
                  </a:schemeClr>
                </a:solidFill>
                <a:latin typeface="Meiryo UI" panose="020B0604030504040204" pitchFamily="50" charset="-128"/>
                <a:ea typeface="Meiryo UI" panose="020B0604030504040204" pitchFamily="50" charset="-128"/>
              </a:rPr>
              <a:t>どのような点が他地域の参考となるような取り組みか。</a:t>
            </a:r>
            <a:endParaRPr lang="en-US" altLang="ja-JP" sz="1400" b="1">
              <a:solidFill>
                <a:schemeClr val="bg1">
                  <a:lumMod val="65000"/>
                </a:schemeClr>
              </a:solidFill>
              <a:latin typeface="Meiryo UI" panose="020B0604030504040204" pitchFamily="50" charset="-128"/>
              <a:ea typeface="Meiryo UI" panose="020B0604030504040204" pitchFamily="50" charset="-128"/>
            </a:endParaRPr>
          </a:p>
        </p:txBody>
      </p:sp>
      <p:sp>
        <p:nvSpPr>
          <p:cNvPr id="7" name="正方形/長方形 6">
            <a:extLst>
              <a:ext uri="{FF2B5EF4-FFF2-40B4-BE49-F238E27FC236}">
                <a16:creationId xmlns:a16="http://schemas.microsoft.com/office/drawing/2014/main" id="{B31D3071-466B-44CF-EC86-EB32BB16B0D8}"/>
              </a:ext>
            </a:extLst>
          </p:cNvPr>
          <p:cNvSpPr/>
          <p:nvPr/>
        </p:nvSpPr>
        <p:spPr>
          <a:xfrm>
            <a:off x="441483" y="768651"/>
            <a:ext cx="8702517" cy="2265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defTabSz="914370" fontAlgn="auto">
              <a:spcBef>
                <a:spcPts val="0"/>
              </a:spcBef>
              <a:spcAft>
                <a:spcPts val="0"/>
              </a:spcAft>
              <a:defRPr/>
            </a:pPr>
            <a:r>
              <a:rPr lang="en-US" altLang="ja-JP" sz="1451" b="1">
                <a:solidFill>
                  <a:prstClr val="black"/>
                </a:solidFill>
                <a:latin typeface="Meiryo UI" panose="020B0604030504040204" pitchFamily="50" charset="-128"/>
                <a:ea typeface="Meiryo UI" panose="020B0604030504040204" pitchFamily="50" charset="-128"/>
              </a:rPr>
              <a:t>9. </a:t>
            </a:r>
            <a:r>
              <a:rPr lang="ja-JP" altLang="en-US" sz="1451" b="1">
                <a:solidFill>
                  <a:prstClr val="black"/>
                </a:solidFill>
                <a:latin typeface="Meiryo UI" panose="020B0604030504040204" pitchFamily="50" charset="-128"/>
                <a:ea typeface="Meiryo UI" panose="020B0604030504040204" pitchFamily="50" charset="-128"/>
              </a:rPr>
              <a:t>他地域の参考となるような取組か（加点項目）</a:t>
            </a:r>
          </a:p>
        </p:txBody>
      </p:sp>
      <p:sp>
        <p:nvSpPr>
          <p:cNvPr id="8" name="正方形/長方形 7">
            <a:extLst>
              <a:ext uri="{FF2B5EF4-FFF2-40B4-BE49-F238E27FC236}">
                <a16:creationId xmlns:a16="http://schemas.microsoft.com/office/drawing/2014/main" id="{1DE145DB-669B-7E28-204B-74C254E613B0}"/>
              </a:ext>
            </a:extLst>
          </p:cNvPr>
          <p:cNvSpPr/>
          <p:nvPr/>
        </p:nvSpPr>
        <p:spPr>
          <a:xfrm>
            <a:off x="259861" y="831925"/>
            <a:ext cx="100823" cy="163258"/>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0" fontAlgn="auto">
              <a:spcBef>
                <a:spcPts val="0"/>
              </a:spcBef>
              <a:spcAft>
                <a:spcPts val="0"/>
              </a:spcAft>
              <a:defRPr/>
            </a:pPr>
            <a:endParaRPr lang="ja-JP" altLang="en-US" sz="1451">
              <a:solidFill>
                <a:prstClr val="white"/>
              </a:solidFill>
              <a:latin typeface="Meiryo UI" panose="020B0604030504040204" pitchFamily="50" charset="-128"/>
              <a:ea typeface="Meiryo UI" panose="020B0604030504040204" pitchFamily="50" charset="-128"/>
            </a:endParaRPr>
          </a:p>
        </p:txBody>
      </p:sp>
      <p:sp>
        <p:nvSpPr>
          <p:cNvPr id="10" name="正方形/長方形 9">
            <a:extLst>
              <a:ext uri="{FF2B5EF4-FFF2-40B4-BE49-F238E27FC236}">
                <a16:creationId xmlns:a16="http://schemas.microsoft.com/office/drawing/2014/main" id="{609809B0-A19F-A61D-7CD8-D124AF0F07C8}"/>
              </a:ext>
            </a:extLst>
          </p:cNvPr>
          <p:cNvSpPr/>
          <p:nvPr/>
        </p:nvSpPr>
        <p:spPr>
          <a:xfrm>
            <a:off x="0" y="1128001"/>
            <a:ext cx="8871514" cy="46797"/>
          </a:xfrm>
          <a:prstGeom prst="rect">
            <a:avLst/>
          </a:prstGeom>
          <a:gradFill flip="none" rotWithShape="1">
            <a:gsLst>
              <a:gs pos="0">
                <a:schemeClr val="accent1">
                  <a:lumMod val="5000"/>
                  <a:lumOff val="95000"/>
                </a:schemeClr>
              </a:gs>
              <a:gs pos="100000">
                <a:schemeClr val="bg1">
                  <a:lumMod val="7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0" fontAlgn="auto">
              <a:spcBef>
                <a:spcPts val="0"/>
              </a:spcBef>
              <a:spcAft>
                <a:spcPts val="0"/>
              </a:spcAft>
              <a:defRPr/>
            </a:pPr>
            <a:endParaRPr lang="ja-JP" altLang="en-US" sz="1451">
              <a:solidFill>
                <a:prstClr val="white"/>
              </a:solidFill>
              <a:latin typeface="Meiryo UI" panose="020B0604030504040204" pitchFamily="50" charset="-128"/>
              <a:ea typeface="Meiryo UI" panose="020B0604030504040204" pitchFamily="50" charset="-128"/>
            </a:endParaRPr>
          </a:p>
        </p:txBody>
      </p:sp>
      <p:sp>
        <p:nvSpPr>
          <p:cNvPr id="3" name="スライド番号プレースホルダー 2">
            <a:extLst>
              <a:ext uri="{FF2B5EF4-FFF2-40B4-BE49-F238E27FC236}">
                <a16:creationId xmlns:a16="http://schemas.microsoft.com/office/drawing/2014/main" id="{21D01D48-C534-2E11-F464-D0EED25966C9}"/>
              </a:ext>
            </a:extLst>
          </p:cNvPr>
          <p:cNvSpPr>
            <a:spLocks noGrp="1"/>
          </p:cNvSpPr>
          <p:nvPr>
            <p:ph type="sldNum" sz="quarter" idx="4294967295"/>
          </p:nvPr>
        </p:nvSpPr>
        <p:spPr>
          <a:xfrm>
            <a:off x="6457950" y="6356351"/>
            <a:ext cx="2057400" cy="365125"/>
          </a:xfrm>
        </p:spPr>
        <p:txBody>
          <a:bodyPr/>
          <a:lstStyle/>
          <a:p>
            <a:fld id="{256B9FF0-9521-48DC-B427-022EE3FE14F0}" type="slidenum">
              <a:rPr kumimoji="1" lang="ja-JP" altLang="en-US" smtClean="0"/>
              <a:t>10</a:t>
            </a:fld>
            <a:endParaRPr kumimoji="1" lang="ja-JP" altLang="en-US"/>
          </a:p>
        </p:txBody>
      </p:sp>
      <p:sp>
        <p:nvSpPr>
          <p:cNvPr id="2" name="タイトル 1">
            <a:extLst>
              <a:ext uri="{FF2B5EF4-FFF2-40B4-BE49-F238E27FC236}">
                <a16:creationId xmlns:a16="http://schemas.microsoft.com/office/drawing/2014/main" id="{5E141C29-AB15-0EDB-F76B-488AD19F9B9B}"/>
              </a:ext>
            </a:extLst>
          </p:cNvPr>
          <p:cNvSpPr txBox="1">
            <a:spLocks/>
          </p:cNvSpPr>
          <p:nvPr/>
        </p:nvSpPr>
        <p:spPr>
          <a:xfrm>
            <a:off x="119185" y="60323"/>
            <a:ext cx="7259782" cy="470546"/>
          </a:xfrm>
          <a:prstGeom prst="rect">
            <a:avLst/>
          </a:prstGeom>
          <a:solidFill>
            <a:schemeClr val="bg1"/>
          </a:solidFill>
          <a:ln w="9525">
            <a:noFill/>
            <a:miter lim="800000"/>
            <a:headEnd/>
            <a:tailEnd/>
          </a:ln>
        </p:spPr>
        <p:txBody>
          <a:bodyPr vert="horz" wrap="square" lIns="91440" tIns="45720" rIns="91440" bIns="45720" numCol="1" rtlCol="0" anchor="ctr" anchorCtr="0" compatLnSpc="1">
            <a:prstTxWarp prst="textNoShape">
              <a:avLst/>
            </a:prstTxWarp>
            <a:normAutofit/>
          </a:bodyPr>
          <a:lstStyle>
            <a:lvl1pPr algn="l" defTabSz="685800" rtl="0" eaLnBrk="0" fontAlgn="base" latinLnBrk="0" hangingPunct="0">
              <a:lnSpc>
                <a:spcPct val="90000"/>
              </a:lnSpc>
              <a:spcBef>
                <a:spcPct val="0"/>
              </a:spcBef>
              <a:spcAft>
                <a:spcPct val="0"/>
              </a:spcAft>
              <a:buNone/>
              <a:defRPr kumimoji="1" sz="2800" kern="1200">
                <a:solidFill>
                  <a:schemeClr val="tx1"/>
                </a:solidFill>
                <a:latin typeface="+mj-lt"/>
                <a:ea typeface="+mj-ea"/>
                <a:cs typeface="+mj-cs"/>
              </a:defRPr>
            </a:lvl1pPr>
            <a:lvl2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2pPr>
            <a:lvl3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3pPr>
            <a:lvl4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4pPr>
            <a:lvl5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5pPr>
            <a:lvl6pPr marL="4572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6pPr>
            <a:lvl7pPr marL="9144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7pPr>
            <a:lvl8pPr marL="13716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8pPr>
            <a:lvl9pPr marL="18288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9pPr>
          </a:lstStyle>
          <a:p>
            <a:pPr marL="266693" indent="-266693"/>
            <a:r>
              <a:rPr lang="ja-JP" altLang="en-US" sz="2000" b="1" kern="0">
                <a:latin typeface="Meiryo UI" panose="020B0604030504040204" pitchFamily="50" charset="-128"/>
                <a:ea typeface="Meiryo UI" panose="020B0604030504040204" pitchFamily="50" charset="-128"/>
              </a:rPr>
              <a:t>地域一体となった観光産業の効率化支援事業 事業概要</a:t>
            </a:r>
          </a:p>
        </p:txBody>
      </p:sp>
    </p:spTree>
    <p:extLst>
      <p:ext uri="{BB962C8B-B14F-4D97-AF65-F5344CB8AC3E}">
        <p14:creationId xmlns:p14="http://schemas.microsoft.com/office/powerpoint/2010/main" val="11800408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252A1778-C763-5628-A537-DB0D3BED5A78}"/>
              </a:ext>
            </a:extLst>
          </p:cNvPr>
          <p:cNvSpPr/>
          <p:nvPr/>
        </p:nvSpPr>
        <p:spPr>
          <a:xfrm>
            <a:off x="57184" y="561027"/>
            <a:ext cx="8871514" cy="46797"/>
          </a:xfrm>
          <a:prstGeom prst="rect">
            <a:avLst/>
          </a:prstGeom>
          <a:gradFill flip="none" rotWithShape="1">
            <a:gsLst>
              <a:gs pos="0">
                <a:schemeClr val="accent1">
                  <a:lumMod val="5000"/>
                  <a:lumOff val="95000"/>
                </a:schemeClr>
              </a:gs>
              <a:gs pos="100000">
                <a:schemeClr val="bg1">
                  <a:lumMod val="7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0" fontAlgn="auto">
              <a:spcBef>
                <a:spcPts val="0"/>
              </a:spcBef>
              <a:spcAft>
                <a:spcPts val="0"/>
              </a:spcAft>
              <a:defRPr/>
            </a:pPr>
            <a:endParaRPr lang="ja-JP" altLang="en-US" sz="1451">
              <a:solidFill>
                <a:prstClr val="white"/>
              </a:solidFill>
              <a:latin typeface="Meiryo UI" panose="020B0604030504040204" pitchFamily="50" charset="-128"/>
              <a:ea typeface="Meiryo UI" panose="020B0604030504040204" pitchFamily="50" charset="-128"/>
            </a:endParaRPr>
          </a:p>
        </p:txBody>
      </p:sp>
      <p:sp>
        <p:nvSpPr>
          <p:cNvPr id="3" name="タイトル 1">
            <a:extLst>
              <a:ext uri="{FF2B5EF4-FFF2-40B4-BE49-F238E27FC236}">
                <a16:creationId xmlns:a16="http://schemas.microsoft.com/office/drawing/2014/main" id="{FF2CA5ED-0522-4C52-A024-817413D932D5}"/>
              </a:ext>
            </a:extLst>
          </p:cNvPr>
          <p:cNvSpPr txBox="1">
            <a:spLocks/>
          </p:cNvSpPr>
          <p:nvPr/>
        </p:nvSpPr>
        <p:spPr>
          <a:xfrm>
            <a:off x="119185" y="60323"/>
            <a:ext cx="7750908" cy="470546"/>
          </a:xfrm>
          <a:prstGeom prst="rect">
            <a:avLst/>
          </a:prstGeom>
          <a:noFill/>
          <a:ln w="9525">
            <a:noFill/>
            <a:miter lim="800000"/>
            <a:headEnd/>
            <a:tailEnd/>
          </a:ln>
        </p:spPr>
        <p:txBody>
          <a:bodyPr vert="horz" wrap="square" lIns="91440" tIns="45720" rIns="91440" bIns="45720" numCol="1" rtlCol="0" anchor="ctr" anchorCtr="0" compatLnSpc="1">
            <a:prstTxWarp prst="textNoShape">
              <a:avLst/>
            </a:prstTxWarp>
            <a:normAutofit/>
          </a:bodyPr>
          <a:lstStyle>
            <a:lvl1pPr algn="l" defTabSz="685800" rtl="0" eaLnBrk="0" fontAlgn="base" latinLnBrk="0" hangingPunct="0">
              <a:lnSpc>
                <a:spcPct val="90000"/>
              </a:lnSpc>
              <a:spcBef>
                <a:spcPct val="0"/>
              </a:spcBef>
              <a:spcAft>
                <a:spcPct val="0"/>
              </a:spcAft>
              <a:buNone/>
              <a:defRPr kumimoji="1" sz="2800" kern="1200">
                <a:solidFill>
                  <a:schemeClr val="tx1"/>
                </a:solidFill>
                <a:latin typeface="+mj-lt"/>
                <a:ea typeface="+mj-ea"/>
                <a:cs typeface="+mj-cs"/>
              </a:defRPr>
            </a:lvl1pPr>
            <a:lvl2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2pPr>
            <a:lvl3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3pPr>
            <a:lvl4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4pPr>
            <a:lvl5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5pPr>
            <a:lvl6pPr marL="4572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6pPr>
            <a:lvl7pPr marL="9144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7pPr>
            <a:lvl8pPr marL="13716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8pPr>
            <a:lvl9pPr marL="18288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9pPr>
          </a:lstStyle>
          <a:p>
            <a:pPr marL="266693" indent="-266693"/>
            <a:r>
              <a:rPr lang="ja-JP" altLang="en-US" sz="2000" b="1" kern="0">
                <a:latin typeface="Meiryo UI" panose="020B0604030504040204" pitchFamily="50" charset="-128"/>
                <a:ea typeface="Meiryo UI" panose="020B0604030504040204" pitchFamily="50" charset="-128"/>
              </a:rPr>
              <a:t>地域一体となった観光産業の効率化支援事業 事業概要</a:t>
            </a:r>
          </a:p>
        </p:txBody>
      </p:sp>
      <p:sp>
        <p:nvSpPr>
          <p:cNvPr id="4" name="正方形/長方形 3">
            <a:extLst>
              <a:ext uri="{FF2B5EF4-FFF2-40B4-BE49-F238E27FC236}">
                <a16:creationId xmlns:a16="http://schemas.microsoft.com/office/drawing/2014/main" id="{F30D1924-252B-3538-CC49-A07D2A15345F}"/>
              </a:ext>
            </a:extLst>
          </p:cNvPr>
          <p:cNvSpPr/>
          <p:nvPr/>
        </p:nvSpPr>
        <p:spPr>
          <a:xfrm>
            <a:off x="259861" y="816294"/>
            <a:ext cx="100823" cy="163258"/>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0" fontAlgn="auto">
              <a:spcBef>
                <a:spcPts val="0"/>
              </a:spcBef>
              <a:spcAft>
                <a:spcPts val="0"/>
              </a:spcAft>
              <a:defRPr/>
            </a:pPr>
            <a:endParaRPr lang="ja-JP" altLang="en-US" sz="1451">
              <a:solidFill>
                <a:prstClr val="white"/>
              </a:solidFill>
              <a:latin typeface="Meiryo UI" panose="020B0604030504040204" pitchFamily="50" charset="-128"/>
              <a:ea typeface="Meiryo UI" panose="020B0604030504040204" pitchFamily="50" charset="-128"/>
            </a:endParaRPr>
          </a:p>
        </p:txBody>
      </p:sp>
      <p:sp>
        <p:nvSpPr>
          <p:cNvPr id="5" name="正方形/長方形 4">
            <a:extLst>
              <a:ext uri="{FF2B5EF4-FFF2-40B4-BE49-F238E27FC236}">
                <a16:creationId xmlns:a16="http://schemas.microsoft.com/office/drawing/2014/main" id="{A64A261B-0CEB-F36A-D5BC-380F69626A57}"/>
              </a:ext>
            </a:extLst>
          </p:cNvPr>
          <p:cNvSpPr/>
          <p:nvPr/>
        </p:nvSpPr>
        <p:spPr>
          <a:xfrm>
            <a:off x="0" y="1112370"/>
            <a:ext cx="8871514" cy="46797"/>
          </a:xfrm>
          <a:prstGeom prst="rect">
            <a:avLst/>
          </a:prstGeom>
          <a:gradFill flip="none" rotWithShape="1">
            <a:gsLst>
              <a:gs pos="0">
                <a:schemeClr val="accent1">
                  <a:lumMod val="5000"/>
                  <a:lumOff val="95000"/>
                </a:schemeClr>
              </a:gs>
              <a:gs pos="100000">
                <a:schemeClr val="bg1">
                  <a:lumMod val="7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0" fontAlgn="auto">
              <a:spcBef>
                <a:spcPts val="0"/>
              </a:spcBef>
              <a:spcAft>
                <a:spcPts val="0"/>
              </a:spcAft>
              <a:defRPr/>
            </a:pPr>
            <a:endParaRPr lang="ja-JP" altLang="en-US" sz="1451">
              <a:solidFill>
                <a:prstClr val="white"/>
              </a:solidFill>
              <a:latin typeface="Meiryo UI" panose="020B0604030504040204" pitchFamily="50" charset="-128"/>
              <a:ea typeface="Meiryo UI" panose="020B0604030504040204" pitchFamily="50" charset="-128"/>
            </a:endParaRPr>
          </a:p>
        </p:txBody>
      </p:sp>
      <p:sp>
        <p:nvSpPr>
          <p:cNvPr id="6" name="正方形/長方形 5">
            <a:extLst>
              <a:ext uri="{FF2B5EF4-FFF2-40B4-BE49-F238E27FC236}">
                <a16:creationId xmlns:a16="http://schemas.microsoft.com/office/drawing/2014/main" id="{6378D398-DC4E-6E88-37D3-85815B297D4F}"/>
              </a:ext>
            </a:extLst>
          </p:cNvPr>
          <p:cNvSpPr/>
          <p:nvPr/>
        </p:nvSpPr>
        <p:spPr>
          <a:xfrm>
            <a:off x="360684" y="753020"/>
            <a:ext cx="8702517" cy="2265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defTabSz="914370" fontAlgn="auto">
              <a:spcBef>
                <a:spcPts val="0"/>
              </a:spcBef>
              <a:spcAft>
                <a:spcPts val="0"/>
              </a:spcAft>
              <a:defRPr/>
            </a:pPr>
            <a:r>
              <a:rPr lang="ja-JP" altLang="en-US" sz="1451" b="1">
                <a:solidFill>
                  <a:prstClr val="black"/>
                </a:solidFill>
                <a:latin typeface="Meiryo UI" panose="020B0604030504040204" pitchFamily="50" charset="-128"/>
                <a:ea typeface="Meiryo UI" panose="020B0604030504040204" pitchFamily="50" charset="-128"/>
              </a:rPr>
              <a:t> </a:t>
            </a:r>
            <a:r>
              <a:rPr lang="en-US" altLang="ja-JP" sz="1451" b="1">
                <a:solidFill>
                  <a:prstClr val="black"/>
                </a:solidFill>
                <a:latin typeface="Meiryo UI" panose="020B0604030504040204" pitchFamily="50" charset="-128"/>
                <a:ea typeface="Meiryo UI" panose="020B0604030504040204" pitchFamily="50" charset="-128"/>
              </a:rPr>
              <a:t>1. </a:t>
            </a:r>
            <a:r>
              <a:rPr lang="ja-JP" altLang="en-US" sz="1451" b="1">
                <a:solidFill>
                  <a:prstClr val="black"/>
                </a:solidFill>
                <a:latin typeface="Meiryo UI" panose="020B0604030504040204" pitchFamily="50" charset="-128"/>
                <a:ea typeface="Meiryo UI" panose="020B0604030504040204" pitchFamily="50" charset="-128"/>
              </a:rPr>
              <a:t>事業の目的・概要</a:t>
            </a:r>
            <a:endParaRPr lang="en-US" altLang="ja-JP" sz="1451" b="1">
              <a:solidFill>
                <a:prstClr val="black"/>
              </a:solidFill>
              <a:latin typeface="Meiryo UI" panose="020B0604030504040204" pitchFamily="50" charset="-128"/>
              <a:ea typeface="Meiryo UI" panose="020B0604030504040204" pitchFamily="50" charset="-128"/>
            </a:endParaRPr>
          </a:p>
        </p:txBody>
      </p:sp>
      <p:sp>
        <p:nvSpPr>
          <p:cNvPr id="7" name="正方形/長方形 6">
            <a:extLst>
              <a:ext uri="{FF2B5EF4-FFF2-40B4-BE49-F238E27FC236}">
                <a16:creationId xmlns:a16="http://schemas.microsoft.com/office/drawing/2014/main" id="{416F1B41-0454-107F-1478-0F6EA20198B0}"/>
              </a:ext>
            </a:extLst>
          </p:cNvPr>
          <p:cNvSpPr/>
          <p:nvPr/>
        </p:nvSpPr>
        <p:spPr>
          <a:xfrm>
            <a:off x="119185" y="1330265"/>
            <a:ext cx="8871514" cy="5391211"/>
          </a:xfrm>
          <a:prstGeom prst="rect">
            <a:avLst/>
          </a:prstGeom>
          <a:solidFill>
            <a:schemeClr val="bg1"/>
          </a:solidFill>
          <a:ln w="19050">
            <a:solidFill>
              <a:schemeClr val="tx1">
                <a:lumMod val="50000"/>
                <a:lumOff val="50000"/>
              </a:schemeClr>
            </a:solidFill>
          </a:ln>
        </p:spPr>
        <p:txBody>
          <a:bodyPr vertOverflow="overflow" horzOverflow="overflow" wrap="square" lIns="91440" tIns="32652" rIns="91440" bIns="32652" rtlCol="0" anchor="t">
            <a:noAutofit/>
          </a:bodyPr>
          <a:lstStyle/>
          <a:p>
            <a:pPr marL="154940" indent="-154940">
              <a:buFont typeface="Wingdings" panose="05000000000000000000" pitchFamily="2" charset="2"/>
              <a:buChar char="n"/>
            </a:pPr>
            <a:r>
              <a:rPr lang="ja-JP" altLang="en-US" sz="1400" b="1" dirty="0">
                <a:latin typeface="Meiryo UI"/>
                <a:ea typeface="Meiryo UI"/>
              </a:rPr>
              <a:t>事業名</a:t>
            </a:r>
            <a:r>
              <a:rPr lang="en-US" altLang="ja-JP" sz="1400" b="1" dirty="0">
                <a:latin typeface="Meiryo UI"/>
                <a:ea typeface="Meiryo UI"/>
              </a:rPr>
              <a:t>:</a:t>
            </a:r>
            <a:endParaRPr lang="ja-JP" dirty="0">
              <a:latin typeface="Meiryo UI"/>
              <a:ea typeface="Meiryo UI"/>
            </a:endParaRPr>
          </a:p>
          <a:p>
            <a:pPr marL="154940" indent="-154940">
              <a:buFont typeface="Wingdings" panose="05000000000000000000" pitchFamily="2" charset="2"/>
              <a:buChar char="n"/>
            </a:pPr>
            <a:r>
              <a:rPr lang="ja-JP" altLang="en-US" sz="1400" b="1" dirty="0">
                <a:latin typeface="Meiryo UI"/>
                <a:ea typeface="Meiryo UI"/>
              </a:rPr>
              <a:t>実施主体</a:t>
            </a:r>
            <a:r>
              <a:rPr lang="en-US" altLang="ja-JP" sz="1400" b="1" dirty="0">
                <a:latin typeface="Meiryo UI"/>
                <a:ea typeface="Meiryo UI"/>
              </a:rPr>
              <a:t>: </a:t>
            </a:r>
            <a:r>
              <a:rPr lang="ja-JP" altLang="en-US" sz="1400" b="1" dirty="0">
                <a:solidFill>
                  <a:schemeClr val="bg1">
                    <a:lumMod val="65000"/>
                  </a:schemeClr>
                </a:solidFill>
                <a:latin typeface="Meiryo UI"/>
                <a:ea typeface="Meiryo UI"/>
              </a:rPr>
              <a:t>申請を行う団体・組織名、代表者名</a:t>
            </a:r>
            <a:endParaRPr lang="en-US" altLang="ja-JP" sz="1400" b="1" dirty="0">
              <a:solidFill>
                <a:schemeClr val="bg1">
                  <a:lumMod val="65000"/>
                </a:schemeClr>
              </a:solidFill>
              <a:latin typeface="Meiryo UI"/>
              <a:ea typeface="Meiryo UI"/>
            </a:endParaRPr>
          </a:p>
          <a:p>
            <a:pPr marL="154940" indent="-154940">
              <a:buFont typeface="Wingdings" panose="05000000000000000000" pitchFamily="2" charset="2"/>
              <a:buChar char="n"/>
            </a:pPr>
            <a:r>
              <a:rPr lang="ja-JP" altLang="en-US" sz="1400" b="1" dirty="0">
                <a:latin typeface="Meiryo UI"/>
                <a:ea typeface="Meiryo UI"/>
              </a:rPr>
              <a:t>連携先</a:t>
            </a:r>
            <a:r>
              <a:rPr lang="en-US" altLang="ja-JP" sz="1400" b="1" dirty="0">
                <a:latin typeface="Meiryo UI"/>
                <a:ea typeface="Meiryo UI"/>
              </a:rPr>
              <a:t>:</a:t>
            </a:r>
            <a:r>
              <a:rPr lang="en-US" altLang="ja-JP" sz="1400" b="1" dirty="0">
                <a:solidFill>
                  <a:schemeClr val="bg1">
                    <a:lumMod val="65000"/>
                  </a:schemeClr>
                </a:solidFill>
                <a:latin typeface="Meiryo UI"/>
                <a:ea typeface="Meiryo UI"/>
              </a:rPr>
              <a:t> </a:t>
            </a:r>
            <a:r>
              <a:rPr lang="ja-JP" altLang="en-US" sz="1400" b="1" dirty="0">
                <a:solidFill>
                  <a:schemeClr val="bg1">
                    <a:lumMod val="65000"/>
                  </a:schemeClr>
                </a:solidFill>
                <a:latin typeface="Meiryo UI"/>
                <a:ea typeface="Meiryo UI"/>
              </a:rPr>
              <a:t>各連携先の詳細（事業者名）</a:t>
            </a:r>
          </a:p>
          <a:p>
            <a:r>
              <a:rPr lang="ja-JP" altLang="en-US" sz="1400" b="1" dirty="0">
                <a:latin typeface="Meiryo UI"/>
                <a:ea typeface="Meiryo UI"/>
              </a:rPr>
              <a:t>※申請時に連携先が確定していない場合は連携先候補を記載してください。</a:t>
            </a:r>
          </a:p>
          <a:p>
            <a:pPr marL="154940" indent="-154940">
              <a:buFont typeface="Wingdings" panose="05000000000000000000" pitchFamily="2" charset="2"/>
              <a:buChar char="n"/>
            </a:pPr>
            <a:r>
              <a:rPr lang="ja-JP" altLang="en-US" sz="1400" b="1" dirty="0">
                <a:latin typeface="Meiryo UI"/>
                <a:ea typeface="Meiryo UI"/>
              </a:rPr>
              <a:t>事業実施地域</a:t>
            </a:r>
            <a:r>
              <a:rPr lang="en-US" altLang="ja-JP" sz="1400" b="1" dirty="0">
                <a:latin typeface="Meiryo UI"/>
                <a:ea typeface="Meiryo UI"/>
              </a:rPr>
              <a:t>: </a:t>
            </a:r>
            <a:r>
              <a:rPr lang="ja-JP" altLang="en-US" sz="1400" b="1" dirty="0">
                <a:solidFill>
                  <a:schemeClr val="bg1">
                    <a:lumMod val="65000"/>
                  </a:schemeClr>
                </a:solidFill>
                <a:latin typeface="Meiryo UI"/>
                <a:ea typeface="Meiryo UI"/>
              </a:rPr>
              <a:t>対象となる地域名</a:t>
            </a:r>
          </a:p>
          <a:p>
            <a:pPr marL="154940" indent="-154940">
              <a:buFont typeface="Wingdings" panose="05000000000000000000" pitchFamily="2" charset="2"/>
              <a:buChar char="n"/>
            </a:pPr>
            <a:r>
              <a:rPr lang="ja-JP" altLang="en-US" sz="1400" b="1" dirty="0">
                <a:latin typeface="Meiryo UI"/>
                <a:ea typeface="Meiryo UI"/>
              </a:rPr>
              <a:t>地域が抱える課題</a:t>
            </a:r>
            <a:r>
              <a:rPr lang="en-US" altLang="ja-JP" sz="1400" b="1" dirty="0">
                <a:latin typeface="Meiryo UI"/>
                <a:ea typeface="Meiryo UI"/>
              </a:rPr>
              <a:t>:</a:t>
            </a:r>
          </a:p>
          <a:p>
            <a:pPr marL="742950" lvl="2" indent="-285750">
              <a:buFont typeface="Arial" panose="020B0604020202020204" pitchFamily="34" charset="0"/>
              <a:buChar char="•"/>
            </a:pPr>
            <a:r>
              <a:rPr lang="ja-JP" altLang="en-US" sz="1400" b="1" dirty="0">
                <a:solidFill>
                  <a:schemeClr val="bg1">
                    <a:lumMod val="65000"/>
                  </a:schemeClr>
                </a:solidFill>
                <a:latin typeface="Meiryo UI"/>
                <a:ea typeface="Meiryo UI"/>
              </a:rPr>
              <a:t>地域内の観光関連事業者等が共通して抱える課題（例：人手不足、業務負担、非効率なオペレーション、老朽化した設備、従業員の確保・定着等）を明確に記述。</a:t>
            </a:r>
            <a:endParaRPr lang="en-US" altLang="ja-JP" sz="1400" b="1" dirty="0">
              <a:solidFill>
                <a:schemeClr val="bg1">
                  <a:lumMod val="65000"/>
                </a:schemeClr>
              </a:solidFill>
              <a:latin typeface="Meiryo UI"/>
              <a:ea typeface="Meiryo UI"/>
            </a:endParaRPr>
          </a:p>
          <a:p>
            <a:pPr marL="154940" indent="-154940">
              <a:buFont typeface="Wingdings" panose="05000000000000000000" pitchFamily="2" charset="2"/>
              <a:buChar char="n"/>
            </a:pPr>
            <a:r>
              <a:rPr lang="ja-JP" altLang="en-US" sz="1400" b="1" dirty="0">
                <a:latin typeface="Meiryo UI"/>
                <a:ea typeface="Meiryo UI"/>
              </a:rPr>
              <a:t>導入・改修の必要性・整合性</a:t>
            </a:r>
            <a:r>
              <a:rPr lang="en-US" altLang="ja-JP" sz="1400" b="1" dirty="0">
                <a:latin typeface="Meiryo UI"/>
                <a:ea typeface="Meiryo UI"/>
              </a:rPr>
              <a:t>:</a:t>
            </a:r>
          </a:p>
          <a:p>
            <a:pPr marL="742950" lvl="1" indent="-285750">
              <a:buFont typeface="Arial" panose="020B0604020202020204" pitchFamily="34" charset="0"/>
              <a:buChar char="•"/>
            </a:pPr>
            <a:r>
              <a:rPr lang="ja-JP" altLang="en-US" sz="1400" b="1" dirty="0">
                <a:solidFill>
                  <a:schemeClr val="bg1">
                    <a:lumMod val="65000"/>
                  </a:schemeClr>
                </a:solidFill>
                <a:latin typeface="Meiryo UI"/>
                <a:ea typeface="Meiryo UI"/>
              </a:rPr>
              <a:t>なぜその導入・改修が必要なのか、地域が抱える課題に対して、導入・改修する論理的な根拠。</a:t>
            </a:r>
            <a:endParaRPr lang="en-US" altLang="ja-JP" sz="1400" b="1" dirty="0">
              <a:solidFill>
                <a:schemeClr val="bg1">
                  <a:lumMod val="65000"/>
                </a:schemeClr>
              </a:solidFill>
              <a:latin typeface="Meiryo UI"/>
              <a:ea typeface="Meiryo UI"/>
            </a:endParaRPr>
          </a:p>
          <a:p>
            <a:pPr marL="154940" indent="-154940">
              <a:buFont typeface="Wingdings" panose="05000000000000000000" pitchFamily="2" charset="2"/>
              <a:buChar char="n"/>
            </a:pPr>
            <a:r>
              <a:rPr lang="ja-JP" altLang="en-US" sz="1400" b="1" dirty="0">
                <a:latin typeface="Meiryo UI"/>
                <a:ea typeface="Meiryo UI"/>
              </a:rPr>
              <a:t>事業の目的・目標</a:t>
            </a:r>
            <a:r>
              <a:rPr lang="en-US" altLang="ja-JP" sz="1400" b="1" dirty="0">
                <a:latin typeface="Meiryo UI"/>
                <a:ea typeface="Meiryo UI"/>
              </a:rPr>
              <a:t>:</a:t>
            </a:r>
          </a:p>
          <a:p>
            <a:pPr marL="742950" lvl="1" indent="-285750">
              <a:buFont typeface="Arial" panose="020B0604020202020204" pitchFamily="34" charset="0"/>
              <a:buChar char="•"/>
            </a:pPr>
            <a:r>
              <a:rPr lang="ja-JP" altLang="en-US" sz="1400" b="1" dirty="0">
                <a:solidFill>
                  <a:schemeClr val="bg1">
                    <a:lumMod val="65000"/>
                  </a:schemeClr>
                </a:solidFill>
                <a:latin typeface="Meiryo UI"/>
                <a:ea typeface="Meiryo UI"/>
                <a:cs typeface="+mn-lt"/>
              </a:rPr>
              <a:t>抱えている課題をどのように解決し、どのような改善（例：清掃時間短縮、仕込み工程統合、従業員の居住環境改善による定着率向上等）がもたらされるのか（数値的根拠もあれば記載）。　</a:t>
            </a:r>
            <a:endParaRPr lang="en-US" altLang="ja-JP" sz="1400" b="1" dirty="0">
              <a:solidFill>
                <a:schemeClr val="bg1">
                  <a:lumMod val="65000"/>
                </a:schemeClr>
              </a:solidFill>
              <a:latin typeface="Meiryo UI"/>
              <a:ea typeface="Meiryo UI"/>
              <a:cs typeface="+mn-lt"/>
            </a:endParaRPr>
          </a:p>
          <a:p>
            <a:pPr marL="742950" lvl="1" indent="-285750">
              <a:buFont typeface="Arial" panose="020B0604020202020204" pitchFamily="34" charset="0"/>
              <a:buChar char="•"/>
            </a:pPr>
            <a:r>
              <a:rPr lang="ja-JP" altLang="en-US" sz="1400" b="1" dirty="0">
                <a:solidFill>
                  <a:schemeClr val="bg1">
                    <a:lumMod val="65000"/>
                  </a:schemeClr>
                </a:solidFill>
                <a:latin typeface="Meiryo UI"/>
                <a:ea typeface="Meiryo UI"/>
                <a:cs typeface="+mn-lt"/>
              </a:rPr>
              <a:t>達成したい目標。</a:t>
            </a:r>
          </a:p>
        </p:txBody>
      </p:sp>
      <p:sp>
        <p:nvSpPr>
          <p:cNvPr id="8" name="スライド番号プレースホルダー 7">
            <a:extLst>
              <a:ext uri="{FF2B5EF4-FFF2-40B4-BE49-F238E27FC236}">
                <a16:creationId xmlns:a16="http://schemas.microsoft.com/office/drawing/2014/main" id="{19C323A6-70DC-3492-5D01-433522531645}"/>
              </a:ext>
            </a:extLst>
          </p:cNvPr>
          <p:cNvSpPr>
            <a:spLocks noGrp="1"/>
          </p:cNvSpPr>
          <p:nvPr>
            <p:ph type="sldNum" sz="quarter" idx="4294967295"/>
          </p:nvPr>
        </p:nvSpPr>
        <p:spPr>
          <a:xfrm>
            <a:off x="6457950" y="6356351"/>
            <a:ext cx="2057400" cy="365125"/>
          </a:xfrm>
        </p:spPr>
        <p:txBody>
          <a:bodyPr/>
          <a:lstStyle/>
          <a:p>
            <a:fld id="{256B9FF0-9521-48DC-B427-022EE3FE14F0}" type="slidenum">
              <a:rPr kumimoji="1" lang="ja-JP" altLang="en-US" smtClean="0"/>
              <a:t>2</a:t>
            </a:fld>
            <a:endParaRPr kumimoji="1" lang="ja-JP" altLang="en-US"/>
          </a:p>
        </p:txBody>
      </p:sp>
    </p:spTree>
    <p:extLst>
      <p:ext uri="{BB962C8B-B14F-4D97-AF65-F5344CB8AC3E}">
        <p14:creationId xmlns:p14="http://schemas.microsoft.com/office/powerpoint/2010/main" val="8622344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ACF19-74E7-C3CA-4815-BA0E4FE20AB4}"/>
            </a:ext>
          </a:extLst>
        </p:cNvPr>
        <p:cNvGrpSpPr/>
        <p:nvPr/>
      </p:nvGrpSpPr>
      <p:grpSpPr>
        <a:xfrm>
          <a:off x="0" y="0"/>
          <a:ext cx="0" cy="0"/>
          <a:chOff x="0" y="0"/>
          <a:chExt cx="0" cy="0"/>
        </a:xfrm>
      </p:grpSpPr>
      <p:sp>
        <p:nvSpPr>
          <p:cNvPr id="5" name="正方形/長方形 4">
            <a:extLst>
              <a:ext uri="{FF2B5EF4-FFF2-40B4-BE49-F238E27FC236}">
                <a16:creationId xmlns:a16="http://schemas.microsoft.com/office/drawing/2014/main" id="{5F3135EF-1C79-7FFF-FA77-F7615C41D9FA}"/>
              </a:ext>
            </a:extLst>
          </p:cNvPr>
          <p:cNvSpPr/>
          <p:nvPr/>
        </p:nvSpPr>
        <p:spPr>
          <a:xfrm>
            <a:off x="119185" y="1315859"/>
            <a:ext cx="8871515" cy="5405992"/>
          </a:xfrm>
          <a:prstGeom prst="rect">
            <a:avLst/>
          </a:prstGeom>
          <a:solidFill>
            <a:schemeClr val="bg1"/>
          </a:solidFill>
          <a:ln w="19050">
            <a:solidFill>
              <a:schemeClr val="tx1">
                <a:lumMod val="50000"/>
                <a:lumOff val="50000"/>
              </a:schemeClr>
            </a:solidFill>
          </a:ln>
        </p:spPr>
        <p:txBody>
          <a:bodyPr vertOverflow="overflow" horzOverflow="overflow" wrap="square" lIns="91440" tIns="32652" rIns="91440" bIns="32652" rtlCol="0" anchor="t">
            <a:noAutofit/>
          </a:bodyPr>
          <a:lstStyle/>
          <a:p>
            <a:pPr marL="154940" indent="-154940">
              <a:buFont typeface="Wingdings" panose="05000000000000000000" pitchFamily="2" charset="2"/>
              <a:buChar char="n"/>
            </a:pPr>
            <a:r>
              <a:rPr lang="ja-JP" altLang="en-US" sz="1400" b="1" dirty="0">
                <a:latin typeface="Meiryo UI"/>
                <a:ea typeface="Meiryo UI"/>
              </a:rPr>
              <a:t>設備の具体的な内容</a:t>
            </a:r>
            <a:r>
              <a:rPr lang="en-US" altLang="ja-JP" sz="1400" b="1" dirty="0">
                <a:latin typeface="Meiryo UI"/>
                <a:ea typeface="Meiryo UI"/>
              </a:rPr>
              <a:t>:</a:t>
            </a:r>
            <a:endParaRPr lang="ja-JP" altLang="en-US" dirty="0">
              <a:latin typeface="Meiryo UI"/>
              <a:ea typeface="Meiryo UI"/>
            </a:endParaRPr>
          </a:p>
          <a:p>
            <a:pPr marL="742950" lvl="1" indent="-285750">
              <a:buFont typeface="Arial" panose="020B0604020202020204" pitchFamily="34" charset="0"/>
              <a:buChar char="•"/>
            </a:pPr>
            <a:r>
              <a:rPr lang="ja-JP" altLang="en-US" sz="1400" b="1" dirty="0">
                <a:solidFill>
                  <a:schemeClr val="bg1">
                    <a:lumMod val="65000"/>
                  </a:schemeClr>
                </a:solidFill>
                <a:latin typeface="Meiryo UI"/>
                <a:ea typeface="Meiryo UI"/>
              </a:rPr>
              <a:t>導入・改修する設備の名称、規模。</a:t>
            </a:r>
            <a:endParaRPr lang="en-US" altLang="ja-JP" sz="1400" b="1" dirty="0">
              <a:solidFill>
                <a:schemeClr val="bg1">
                  <a:lumMod val="65000"/>
                </a:schemeClr>
              </a:solidFill>
              <a:latin typeface="Meiryo UI"/>
              <a:ea typeface="Meiryo UI"/>
            </a:endParaRPr>
          </a:p>
          <a:p>
            <a:pPr lvl="1"/>
            <a:r>
              <a:rPr lang="ja-JP" altLang="en-US" sz="1400" b="1" dirty="0">
                <a:solidFill>
                  <a:schemeClr val="bg1">
                    <a:lumMod val="65000"/>
                  </a:schemeClr>
                </a:solidFill>
                <a:latin typeface="Meiryo UI" panose="020B0604030504040204" pitchFamily="50" charset="-128"/>
                <a:ea typeface="Meiryo UI" panose="020B0604030504040204" pitchFamily="50" charset="-128"/>
              </a:rPr>
              <a:t>（例：セントラルキッチン、共同で利用するランドリー設備、温泉引湯管、共同で利用する地域内循環バス、社員寮改修、導入する設備に必要なシステム等）</a:t>
            </a:r>
            <a:endParaRPr lang="en-US" altLang="ja-JP" sz="1400" b="1" dirty="0">
              <a:solidFill>
                <a:schemeClr val="bg1">
                  <a:lumMod val="65000"/>
                </a:schemeClr>
              </a:solidFill>
              <a:latin typeface="Meiryo UI" panose="020B0604030504040204" pitchFamily="50" charset="-128"/>
              <a:ea typeface="Meiryo UI" panose="020B0604030504040204" pitchFamily="50" charset="-128"/>
            </a:endParaRPr>
          </a:p>
          <a:p>
            <a:pPr lvl="1"/>
            <a:r>
              <a:rPr lang="ja-JP" altLang="en-US" sz="1400" b="1" dirty="0">
                <a:solidFill>
                  <a:schemeClr val="bg1">
                    <a:lumMod val="65000"/>
                  </a:schemeClr>
                </a:solidFill>
                <a:latin typeface="Meiryo UI" panose="020B0604030504040204" pitchFamily="50" charset="-128"/>
                <a:ea typeface="Meiryo UI" panose="020B0604030504040204" pitchFamily="50" charset="-128"/>
              </a:rPr>
              <a:t>（例：導入・改修の物的な範囲や大きさ、広さ）</a:t>
            </a:r>
          </a:p>
          <a:p>
            <a:pPr marL="154940" indent="-154940">
              <a:buFont typeface="Wingdings" panose="05000000000000000000" pitchFamily="2" charset="2"/>
              <a:buChar char="n"/>
            </a:pPr>
            <a:r>
              <a:rPr lang="ja-JP" altLang="en-US" sz="1400" b="1" dirty="0">
                <a:latin typeface="Meiryo UI"/>
                <a:ea typeface="Meiryo UI"/>
              </a:rPr>
              <a:t>費用内訳</a:t>
            </a:r>
            <a:r>
              <a:rPr lang="en-US" altLang="ja-JP" sz="1400" b="1" dirty="0">
                <a:latin typeface="Meiryo UI"/>
                <a:ea typeface="Meiryo UI"/>
              </a:rPr>
              <a:t>: </a:t>
            </a:r>
            <a:r>
              <a:rPr lang="ja-JP" altLang="en-US" sz="1400" b="1" dirty="0">
                <a:solidFill>
                  <a:schemeClr val="bg1">
                    <a:lumMod val="65000"/>
                  </a:schemeClr>
                </a:solidFill>
                <a:latin typeface="Meiryo UI"/>
                <a:ea typeface="Meiryo UI"/>
              </a:rPr>
              <a:t>導入・改修にかかる費用の内訳。</a:t>
            </a:r>
            <a:endParaRPr lang="en-US" altLang="ja-JP" sz="1400" b="1" dirty="0">
              <a:solidFill>
                <a:schemeClr val="bg1">
                  <a:lumMod val="65000"/>
                </a:schemeClr>
              </a:solidFill>
              <a:latin typeface="Meiryo UI"/>
              <a:ea typeface="Meiryo UI"/>
            </a:endParaRPr>
          </a:p>
          <a:p>
            <a:pPr marL="154940" indent="-154940">
              <a:buFont typeface="Wingdings" panose="05000000000000000000" pitchFamily="2" charset="2"/>
              <a:buChar char="n"/>
            </a:pPr>
            <a:r>
              <a:rPr lang="ja-JP" altLang="en-US" sz="1400" b="1" dirty="0">
                <a:latin typeface="Meiryo UI"/>
                <a:ea typeface="Meiryo UI"/>
              </a:rPr>
              <a:t>取得財産の所有権について</a:t>
            </a:r>
            <a:endParaRPr lang="en-US" altLang="ja-JP" sz="1400" b="1" dirty="0">
              <a:latin typeface="Meiryo UI"/>
              <a:ea typeface="Meiryo UI"/>
            </a:endParaRPr>
          </a:p>
          <a:p>
            <a:pPr marL="742950" lvl="1" indent="-285750">
              <a:buFont typeface="Arial" panose="020B0604020202020204" pitchFamily="34" charset="0"/>
              <a:buChar char="•"/>
            </a:pPr>
            <a:r>
              <a:rPr lang="ja-JP" altLang="en-US" sz="1400" b="1" dirty="0">
                <a:solidFill>
                  <a:schemeClr val="bg1">
                    <a:lumMod val="65000"/>
                  </a:schemeClr>
                </a:solidFill>
                <a:latin typeface="Meiryo UI"/>
                <a:ea typeface="Meiryo UI"/>
              </a:rPr>
              <a:t>本補助事業により取得した財産（設備や備品等）の所有権と管理方について明確に記載。</a:t>
            </a:r>
            <a:endParaRPr lang="en-US" altLang="ja-JP" sz="1400" b="1" dirty="0">
              <a:solidFill>
                <a:schemeClr val="bg1">
                  <a:lumMod val="65000"/>
                </a:schemeClr>
              </a:solidFill>
              <a:latin typeface="Meiryo UI"/>
              <a:ea typeface="Meiryo UI"/>
            </a:endParaRPr>
          </a:p>
          <a:p>
            <a:pPr marL="742950" lvl="1" indent="-285750">
              <a:buFont typeface="Arial" panose="020B0604020202020204" pitchFamily="34" charset="0"/>
              <a:buChar char="•"/>
            </a:pPr>
            <a:endParaRPr lang="en-US" altLang="ja-JP" sz="1400" b="1" dirty="0">
              <a:solidFill>
                <a:schemeClr val="bg1">
                  <a:lumMod val="65000"/>
                </a:schemeClr>
              </a:solidFill>
              <a:latin typeface="Meiryo UI"/>
              <a:ea typeface="Meiryo UI"/>
            </a:endParaRPr>
          </a:p>
          <a:p>
            <a:pPr marL="742950" lvl="1" indent="-285750">
              <a:buFont typeface="Arial" panose="020B0604020202020204" pitchFamily="34" charset="0"/>
              <a:buChar char="•"/>
            </a:pPr>
            <a:endParaRPr lang="en-US" altLang="ja-JP" sz="1400" b="1" dirty="0">
              <a:solidFill>
                <a:schemeClr val="bg1">
                  <a:lumMod val="65000"/>
                </a:schemeClr>
              </a:solidFill>
              <a:latin typeface="Meiryo UI"/>
              <a:ea typeface="Meiryo UI"/>
            </a:endParaRPr>
          </a:p>
          <a:p>
            <a:pPr marL="742950" lvl="1" indent="-285750">
              <a:buFont typeface="Arial" panose="020B0604020202020204" pitchFamily="34" charset="0"/>
              <a:buChar char="•"/>
            </a:pPr>
            <a:endParaRPr lang="ja-JP" altLang="en-US" sz="1400" b="1" dirty="0">
              <a:solidFill>
                <a:schemeClr val="bg1">
                  <a:lumMod val="65000"/>
                </a:schemeClr>
              </a:solidFill>
              <a:latin typeface="Meiryo UI"/>
              <a:ea typeface="Meiryo UI"/>
            </a:endParaRPr>
          </a:p>
        </p:txBody>
      </p:sp>
      <p:sp>
        <p:nvSpPr>
          <p:cNvPr id="7" name="正方形/長方形 6">
            <a:extLst>
              <a:ext uri="{FF2B5EF4-FFF2-40B4-BE49-F238E27FC236}">
                <a16:creationId xmlns:a16="http://schemas.microsoft.com/office/drawing/2014/main" id="{F73159BE-9CBB-BA22-55A7-BC3697B16120}"/>
              </a:ext>
            </a:extLst>
          </p:cNvPr>
          <p:cNvSpPr/>
          <p:nvPr/>
        </p:nvSpPr>
        <p:spPr>
          <a:xfrm>
            <a:off x="441483" y="768651"/>
            <a:ext cx="8702517" cy="2265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defTabSz="914370" fontAlgn="auto">
              <a:spcBef>
                <a:spcPts val="0"/>
              </a:spcBef>
              <a:spcAft>
                <a:spcPts val="0"/>
              </a:spcAft>
              <a:defRPr/>
            </a:pPr>
            <a:r>
              <a:rPr lang="en-US" altLang="ja-JP" sz="1451" b="1">
                <a:solidFill>
                  <a:prstClr val="black"/>
                </a:solidFill>
                <a:latin typeface="Meiryo UI" panose="020B0604030504040204" pitchFamily="50" charset="-128"/>
                <a:ea typeface="Meiryo UI" panose="020B0604030504040204" pitchFamily="50" charset="-128"/>
              </a:rPr>
              <a:t>2. </a:t>
            </a:r>
            <a:r>
              <a:rPr lang="ja-JP" altLang="en-US" sz="1451" b="1">
                <a:solidFill>
                  <a:prstClr val="black"/>
                </a:solidFill>
                <a:latin typeface="Meiryo UI" panose="020B0604030504040204" pitchFamily="50" charset="-128"/>
                <a:ea typeface="Meiryo UI" panose="020B0604030504040204" pitchFamily="50" charset="-128"/>
              </a:rPr>
              <a:t>共同設備の導入・改修計画</a:t>
            </a:r>
            <a:endParaRPr lang="en-US" altLang="ja-JP" sz="1451" b="1">
              <a:solidFill>
                <a:prstClr val="black"/>
              </a:solidFill>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3668213A-6C62-7B19-2648-33A0CC6FD20D}"/>
              </a:ext>
            </a:extLst>
          </p:cNvPr>
          <p:cNvSpPr/>
          <p:nvPr/>
        </p:nvSpPr>
        <p:spPr>
          <a:xfrm>
            <a:off x="259861" y="831925"/>
            <a:ext cx="100823" cy="163258"/>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0" fontAlgn="auto">
              <a:spcBef>
                <a:spcPts val="0"/>
              </a:spcBef>
              <a:spcAft>
                <a:spcPts val="0"/>
              </a:spcAft>
              <a:defRPr/>
            </a:pPr>
            <a:endParaRPr lang="ja-JP" altLang="en-US" sz="1451">
              <a:solidFill>
                <a:prstClr val="white"/>
              </a:solidFill>
              <a:latin typeface="Meiryo UI" panose="020B0604030504040204" pitchFamily="50" charset="-128"/>
              <a:ea typeface="Meiryo UI" panose="020B0604030504040204" pitchFamily="50" charset="-128"/>
            </a:endParaRPr>
          </a:p>
        </p:txBody>
      </p:sp>
      <p:sp>
        <p:nvSpPr>
          <p:cNvPr id="10" name="正方形/長方形 9">
            <a:extLst>
              <a:ext uri="{FF2B5EF4-FFF2-40B4-BE49-F238E27FC236}">
                <a16:creationId xmlns:a16="http://schemas.microsoft.com/office/drawing/2014/main" id="{23C12A43-7787-FC13-1E00-49714EBFDCE1}"/>
              </a:ext>
            </a:extLst>
          </p:cNvPr>
          <p:cNvSpPr/>
          <p:nvPr/>
        </p:nvSpPr>
        <p:spPr>
          <a:xfrm>
            <a:off x="0" y="1128001"/>
            <a:ext cx="8871514" cy="46797"/>
          </a:xfrm>
          <a:prstGeom prst="rect">
            <a:avLst/>
          </a:prstGeom>
          <a:gradFill flip="none" rotWithShape="1">
            <a:gsLst>
              <a:gs pos="0">
                <a:schemeClr val="accent1">
                  <a:lumMod val="5000"/>
                  <a:lumOff val="95000"/>
                </a:schemeClr>
              </a:gs>
              <a:gs pos="100000">
                <a:schemeClr val="bg1">
                  <a:lumMod val="7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0" fontAlgn="auto">
              <a:spcBef>
                <a:spcPts val="0"/>
              </a:spcBef>
              <a:spcAft>
                <a:spcPts val="0"/>
              </a:spcAft>
              <a:defRPr/>
            </a:pPr>
            <a:endParaRPr lang="ja-JP" altLang="en-US" sz="1451">
              <a:solidFill>
                <a:prstClr val="white"/>
              </a:solidFill>
              <a:latin typeface="Meiryo UI" panose="020B0604030504040204" pitchFamily="50" charset="-128"/>
              <a:ea typeface="Meiryo UI" panose="020B0604030504040204" pitchFamily="50" charset="-128"/>
            </a:endParaRPr>
          </a:p>
        </p:txBody>
      </p:sp>
      <p:sp>
        <p:nvSpPr>
          <p:cNvPr id="2" name="スライド番号プレースホルダー 1">
            <a:extLst>
              <a:ext uri="{FF2B5EF4-FFF2-40B4-BE49-F238E27FC236}">
                <a16:creationId xmlns:a16="http://schemas.microsoft.com/office/drawing/2014/main" id="{A3E24FDA-9924-D937-FB18-E8D4F3104FA1}"/>
              </a:ext>
            </a:extLst>
          </p:cNvPr>
          <p:cNvSpPr>
            <a:spLocks noGrp="1"/>
          </p:cNvSpPr>
          <p:nvPr>
            <p:ph type="sldNum" sz="quarter" idx="4294967295"/>
          </p:nvPr>
        </p:nvSpPr>
        <p:spPr>
          <a:xfrm>
            <a:off x="6457950" y="6356351"/>
            <a:ext cx="2057400" cy="365125"/>
          </a:xfrm>
        </p:spPr>
        <p:txBody>
          <a:bodyPr/>
          <a:lstStyle/>
          <a:p>
            <a:fld id="{256B9FF0-9521-48DC-B427-022EE3FE14F0}" type="slidenum">
              <a:rPr kumimoji="1" lang="ja-JP" altLang="en-US" smtClean="0"/>
              <a:t>3</a:t>
            </a:fld>
            <a:endParaRPr kumimoji="1" lang="ja-JP" altLang="en-US"/>
          </a:p>
        </p:txBody>
      </p:sp>
      <p:sp>
        <p:nvSpPr>
          <p:cNvPr id="3" name="タイトル 1">
            <a:extLst>
              <a:ext uri="{FF2B5EF4-FFF2-40B4-BE49-F238E27FC236}">
                <a16:creationId xmlns:a16="http://schemas.microsoft.com/office/drawing/2014/main" id="{FA588388-BFD2-7089-4252-A2DA572E1856}"/>
              </a:ext>
            </a:extLst>
          </p:cNvPr>
          <p:cNvSpPr txBox="1">
            <a:spLocks/>
          </p:cNvSpPr>
          <p:nvPr/>
        </p:nvSpPr>
        <p:spPr>
          <a:xfrm>
            <a:off x="119185" y="59697"/>
            <a:ext cx="7259782" cy="470546"/>
          </a:xfrm>
          <a:prstGeom prst="rect">
            <a:avLst/>
          </a:prstGeom>
          <a:solidFill>
            <a:schemeClr val="bg1"/>
          </a:solidFill>
          <a:ln w="9525">
            <a:noFill/>
            <a:miter lim="800000"/>
            <a:headEnd/>
            <a:tailEnd/>
          </a:ln>
        </p:spPr>
        <p:txBody>
          <a:bodyPr vert="horz" wrap="square" lIns="91440" tIns="45720" rIns="91440" bIns="45720" numCol="1" rtlCol="0" anchor="ctr" anchorCtr="0" compatLnSpc="1">
            <a:prstTxWarp prst="textNoShape">
              <a:avLst/>
            </a:prstTxWarp>
            <a:normAutofit/>
          </a:bodyPr>
          <a:lstStyle>
            <a:lvl1pPr algn="l" defTabSz="685800" rtl="0" eaLnBrk="0" fontAlgn="base" latinLnBrk="0" hangingPunct="0">
              <a:lnSpc>
                <a:spcPct val="90000"/>
              </a:lnSpc>
              <a:spcBef>
                <a:spcPct val="0"/>
              </a:spcBef>
              <a:spcAft>
                <a:spcPct val="0"/>
              </a:spcAft>
              <a:buNone/>
              <a:defRPr kumimoji="1" sz="2800" kern="1200">
                <a:solidFill>
                  <a:schemeClr val="tx1"/>
                </a:solidFill>
                <a:latin typeface="+mj-lt"/>
                <a:ea typeface="+mj-ea"/>
                <a:cs typeface="+mj-cs"/>
              </a:defRPr>
            </a:lvl1pPr>
            <a:lvl2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2pPr>
            <a:lvl3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3pPr>
            <a:lvl4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4pPr>
            <a:lvl5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5pPr>
            <a:lvl6pPr marL="4572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6pPr>
            <a:lvl7pPr marL="9144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7pPr>
            <a:lvl8pPr marL="13716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8pPr>
            <a:lvl9pPr marL="18288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9pPr>
          </a:lstStyle>
          <a:p>
            <a:pPr marL="266693" indent="-266693"/>
            <a:r>
              <a:rPr lang="ja-JP" altLang="en-US" sz="2000" b="1" kern="0">
                <a:latin typeface="Meiryo UI" panose="020B0604030504040204" pitchFamily="50" charset="-128"/>
                <a:ea typeface="Meiryo UI" panose="020B0604030504040204" pitchFamily="50" charset="-128"/>
              </a:rPr>
              <a:t>地域一体となった観光産業の効率化支援事業 事業概要</a:t>
            </a:r>
          </a:p>
        </p:txBody>
      </p:sp>
    </p:spTree>
    <p:extLst>
      <p:ext uri="{BB962C8B-B14F-4D97-AF65-F5344CB8AC3E}">
        <p14:creationId xmlns:p14="http://schemas.microsoft.com/office/powerpoint/2010/main" val="13993798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C2AC8BE6-527C-6C23-FD1C-669FFECCFED0}"/>
              </a:ext>
            </a:extLst>
          </p:cNvPr>
          <p:cNvSpPr/>
          <p:nvPr/>
        </p:nvSpPr>
        <p:spPr>
          <a:xfrm>
            <a:off x="136243" y="1314007"/>
            <a:ext cx="8871514" cy="5407844"/>
          </a:xfrm>
          <a:prstGeom prst="rect">
            <a:avLst/>
          </a:prstGeom>
          <a:solidFill>
            <a:schemeClr val="bg1"/>
          </a:solidFill>
          <a:ln w="19050">
            <a:solidFill>
              <a:schemeClr val="tx1">
                <a:lumMod val="50000"/>
                <a:lumOff val="50000"/>
              </a:schemeClr>
            </a:solidFill>
          </a:ln>
        </p:spPr>
        <p:txBody>
          <a:bodyPr vertOverflow="overflow" horzOverflow="overflow" wrap="square" lIns="91440" tIns="32652" rIns="91440" bIns="32652" rtlCol="0" anchor="t">
            <a:noAutofit/>
          </a:bodyPr>
          <a:lstStyle/>
          <a:p>
            <a:pPr marL="154940" indent="-154940">
              <a:buFont typeface="Wingdings" panose="05000000000000000000" pitchFamily="2" charset="2"/>
              <a:buChar char="n"/>
            </a:pPr>
            <a:r>
              <a:rPr lang="ja-JP" altLang="en-US" sz="1400" b="1">
                <a:latin typeface="Meiryo UI"/>
                <a:ea typeface="Meiryo UI"/>
                <a:cs typeface="+mn-lt"/>
              </a:rPr>
              <a:t>地域全体への波及効果</a:t>
            </a:r>
            <a:r>
              <a:rPr lang="en-US" altLang="ja-JP" sz="1400" b="1">
                <a:latin typeface="Meiryo UI"/>
                <a:ea typeface="Meiryo UI"/>
              </a:rPr>
              <a:t>:</a:t>
            </a:r>
          </a:p>
          <a:p>
            <a:pPr marL="742950" lvl="1" indent="-285750">
              <a:buFont typeface="Arial" panose="020B0604020202020204" pitchFamily="34" charset="0"/>
              <a:buChar char="•"/>
            </a:pPr>
            <a:r>
              <a:rPr lang="ja-JP" altLang="en-US" sz="1400" b="1">
                <a:solidFill>
                  <a:schemeClr val="bg1">
                    <a:lumMod val="65000"/>
                  </a:schemeClr>
                </a:solidFill>
                <a:latin typeface="Meiryo UI"/>
                <a:ea typeface="Meiryo UI"/>
              </a:rPr>
              <a:t>本事業の導入・改修により得られる効果。</a:t>
            </a:r>
            <a:endParaRPr lang="en-US" altLang="ja-JP" sz="1400" b="1">
              <a:solidFill>
                <a:schemeClr val="bg1">
                  <a:lumMod val="65000"/>
                </a:schemeClr>
              </a:solidFill>
              <a:latin typeface="Meiryo UI"/>
              <a:ea typeface="Meiryo UI"/>
            </a:endParaRPr>
          </a:p>
          <a:p>
            <a:pPr marL="742950" lvl="1" indent="-285750">
              <a:buFont typeface="Arial" panose="020B0604020202020204" pitchFamily="34" charset="0"/>
              <a:buChar char="•"/>
            </a:pPr>
            <a:r>
              <a:rPr lang="ja-JP" altLang="en-US" sz="1400" b="1">
                <a:solidFill>
                  <a:schemeClr val="bg1">
                    <a:lumMod val="65000"/>
                  </a:schemeClr>
                </a:solidFill>
                <a:latin typeface="Meiryo UI"/>
                <a:ea typeface="Meiryo UI"/>
              </a:rPr>
              <a:t>地域全体の宿泊施設や観光産業に、どのように生産性向上及び効率化の効果が波及するか。</a:t>
            </a:r>
          </a:p>
          <a:p>
            <a:r>
              <a:rPr lang="ja-JP" altLang="en-US" sz="1400" b="1">
                <a:latin typeface="Meiryo UI"/>
                <a:ea typeface="Meiryo UI"/>
              </a:rPr>
              <a:t>■生産性向上及び効率化に関する定量的な効果:</a:t>
            </a:r>
            <a:endParaRPr lang="ja-JP" sz="900">
              <a:solidFill>
                <a:srgbClr val="333333"/>
              </a:solidFill>
              <a:highlight>
                <a:srgbClr val="FFFFFF"/>
              </a:highlight>
              <a:latin typeface="Segoe UI"/>
              <a:ea typeface="Meiryo UI"/>
              <a:cs typeface="Segoe UI"/>
            </a:endParaRPr>
          </a:p>
          <a:p>
            <a:pPr marL="742950" lvl="1" indent="-285750">
              <a:buFont typeface="Arial" panose="020B0604020202020204" pitchFamily="34" charset="0"/>
              <a:buChar char="•"/>
            </a:pPr>
            <a:r>
              <a:rPr lang="ja-JP" altLang="en-US" sz="1400" b="1">
                <a:solidFill>
                  <a:schemeClr val="bg1">
                    <a:lumMod val="65000"/>
                  </a:schemeClr>
                </a:solidFill>
                <a:latin typeface="Meiryo UI"/>
                <a:ea typeface="Meiryo UI"/>
              </a:rPr>
              <a:t>生産性向上及び効率化に関する具体的な数値目標（例：〇〇時間削減、〇〇人時削減、〇〇％の業務効率化、〇〇％のコスト削減等）。その算出根拠。</a:t>
            </a:r>
          </a:p>
        </p:txBody>
      </p:sp>
      <p:sp>
        <p:nvSpPr>
          <p:cNvPr id="7" name="正方形/長方形 6">
            <a:extLst>
              <a:ext uri="{FF2B5EF4-FFF2-40B4-BE49-F238E27FC236}">
                <a16:creationId xmlns:a16="http://schemas.microsoft.com/office/drawing/2014/main" id="{0D4FB0CA-9A38-5076-615B-5E02E3FE01BD}"/>
              </a:ext>
            </a:extLst>
          </p:cNvPr>
          <p:cNvSpPr/>
          <p:nvPr/>
        </p:nvSpPr>
        <p:spPr>
          <a:xfrm>
            <a:off x="441483" y="800288"/>
            <a:ext cx="8702517" cy="2265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defTabSz="914370" fontAlgn="auto">
              <a:spcBef>
                <a:spcPts val="0"/>
              </a:spcBef>
              <a:spcAft>
                <a:spcPts val="0"/>
              </a:spcAft>
              <a:defRPr/>
            </a:pPr>
            <a:r>
              <a:rPr lang="en-US" altLang="ja-JP" sz="1451" b="1">
                <a:solidFill>
                  <a:prstClr val="black"/>
                </a:solidFill>
                <a:latin typeface="Meiryo UI" panose="020B0604030504040204" pitchFamily="50" charset="-128"/>
                <a:ea typeface="Meiryo UI" panose="020B0604030504040204" pitchFamily="50" charset="-128"/>
              </a:rPr>
              <a:t>3. </a:t>
            </a:r>
            <a:r>
              <a:rPr lang="ja-JP" altLang="en-US" sz="1451" b="1">
                <a:solidFill>
                  <a:prstClr val="black"/>
                </a:solidFill>
                <a:latin typeface="Meiryo UI" panose="020B0604030504040204" pitchFamily="50" charset="-128"/>
                <a:ea typeface="Meiryo UI" panose="020B0604030504040204" pitchFamily="50" charset="-128"/>
              </a:rPr>
              <a:t>生産性向上及び効率化</a:t>
            </a:r>
            <a:endParaRPr lang="en-US" altLang="ja-JP" sz="1451" b="1">
              <a:solidFill>
                <a:prstClr val="black"/>
              </a:solidFill>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16A6804C-0CB2-C691-613F-4BF8EB7883A8}"/>
              </a:ext>
            </a:extLst>
          </p:cNvPr>
          <p:cNvSpPr/>
          <p:nvPr/>
        </p:nvSpPr>
        <p:spPr>
          <a:xfrm>
            <a:off x="259861" y="831925"/>
            <a:ext cx="100823" cy="163258"/>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0" fontAlgn="auto">
              <a:spcBef>
                <a:spcPts val="0"/>
              </a:spcBef>
              <a:spcAft>
                <a:spcPts val="0"/>
              </a:spcAft>
              <a:defRPr/>
            </a:pPr>
            <a:endParaRPr lang="ja-JP" altLang="en-US" sz="1451">
              <a:solidFill>
                <a:prstClr val="white"/>
              </a:solidFill>
              <a:latin typeface="Meiryo UI" panose="020B0604030504040204" pitchFamily="50" charset="-128"/>
              <a:ea typeface="Meiryo UI" panose="020B0604030504040204" pitchFamily="50" charset="-128"/>
            </a:endParaRPr>
          </a:p>
        </p:txBody>
      </p:sp>
      <p:sp>
        <p:nvSpPr>
          <p:cNvPr id="10" name="正方形/長方形 9">
            <a:extLst>
              <a:ext uri="{FF2B5EF4-FFF2-40B4-BE49-F238E27FC236}">
                <a16:creationId xmlns:a16="http://schemas.microsoft.com/office/drawing/2014/main" id="{E84EB781-1FBA-31B3-BC54-99654245F1E4}"/>
              </a:ext>
            </a:extLst>
          </p:cNvPr>
          <p:cNvSpPr/>
          <p:nvPr/>
        </p:nvSpPr>
        <p:spPr>
          <a:xfrm>
            <a:off x="0" y="1128001"/>
            <a:ext cx="8871514" cy="46797"/>
          </a:xfrm>
          <a:prstGeom prst="rect">
            <a:avLst/>
          </a:prstGeom>
          <a:gradFill flip="none" rotWithShape="1">
            <a:gsLst>
              <a:gs pos="0">
                <a:schemeClr val="accent1">
                  <a:lumMod val="5000"/>
                  <a:lumOff val="95000"/>
                </a:schemeClr>
              </a:gs>
              <a:gs pos="100000">
                <a:schemeClr val="bg1">
                  <a:lumMod val="7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0" fontAlgn="auto">
              <a:spcBef>
                <a:spcPts val="0"/>
              </a:spcBef>
              <a:spcAft>
                <a:spcPts val="0"/>
              </a:spcAft>
              <a:defRPr/>
            </a:pPr>
            <a:endParaRPr lang="ja-JP" altLang="en-US" sz="1451">
              <a:solidFill>
                <a:prstClr val="white"/>
              </a:solidFill>
              <a:latin typeface="Meiryo UI" panose="020B0604030504040204" pitchFamily="50" charset="-128"/>
              <a:ea typeface="Meiryo UI" panose="020B0604030504040204" pitchFamily="50" charset="-128"/>
            </a:endParaRPr>
          </a:p>
        </p:txBody>
      </p:sp>
      <p:sp>
        <p:nvSpPr>
          <p:cNvPr id="2" name="スライド番号プレースホルダー 1">
            <a:extLst>
              <a:ext uri="{FF2B5EF4-FFF2-40B4-BE49-F238E27FC236}">
                <a16:creationId xmlns:a16="http://schemas.microsoft.com/office/drawing/2014/main" id="{9E575CCB-1804-EA26-6387-D77EE1B0FAA8}"/>
              </a:ext>
            </a:extLst>
          </p:cNvPr>
          <p:cNvSpPr>
            <a:spLocks noGrp="1"/>
          </p:cNvSpPr>
          <p:nvPr>
            <p:ph type="sldNum" sz="quarter" idx="4294967295"/>
          </p:nvPr>
        </p:nvSpPr>
        <p:spPr>
          <a:xfrm>
            <a:off x="6457950" y="6356351"/>
            <a:ext cx="2057400" cy="365125"/>
          </a:xfrm>
        </p:spPr>
        <p:txBody>
          <a:bodyPr/>
          <a:lstStyle/>
          <a:p>
            <a:fld id="{256B9FF0-9521-48DC-B427-022EE3FE14F0}" type="slidenum">
              <a:rPr kumimoji="1" lang="ja-JP" altLang="en-US" smtClean="0"/>
              <a:t>4</a:t>
            </a:fld>
            <a:endParaRPr kumimoji="1" lang="ja-JP" altLang="en-US"/>
          </a:p>
        </p:txBody>
      </p:sp>
      <p:sp>
        <p:nvSpPr>
          <p:cNvPr id="11" name="タイトル 1">
            <a:extLst>
              <a:ext uri="{FF2B5EF4-FFF2-40B4-BE49-F238E27FC236}">
                <a16:creationId xmlns:a16="http://schemas.microsoft.com/office/drawing/2014/main" id="{2C420996-B59C-99FE-F35C-2E4D20C047E7}"/>
              </a:ext>
            </a:extLst>
          </p:cNvPr>
          <p:cNvSpPr txBox="1">
            <a:spLocks/>
          </p:cNvSpPr>
          <p:nvPr/>
        </p:nvSpPr>
        <p:spPr>
          <a:xfrm>
            <a:off x="119185" y="60323"/>
            <a:ext cx="7750908" cy="470546"/>
          </a:xfrm>
          <a:prstGeom prst="rect">
            <a:avLst/>
          </a:prstGeom>
          <a:noFill/>
          <a:ln w="9525">
            <a:noFill/>
            <a:miter lim="800000"/>
            <a:headEnd/>
            <a:tailEnd/>
          </a:ln>
        </p:spPr>
        <p:txBody>
          <a:bodyPr vert="horz" wrap="square" lIns="91440" tIns="45720" rIns="91440" bIns="45720" numCol="1" rtlCol="0" anchor="ctr" anchorCtr="0" compatLnSpc="1">
            <a:prstTxWarp prst="textNoShape">
              <a:avLst/>
            </a:prstTxWarp>
            <a:normAutofit/>
          </a:bodyPr>
          <a:lstStyle>
            <a:lvl1pPr algn="l" defTabSz="685800" rtl="0" eaLnBrk="0" fontAlgn="base" latinLnBrk="0" hangingPunct="0">
              <a:lnSpc>
                <a:spcPct val="90000"/>
              </a:lnSpc>
              <a:spcBef>
                <a:spcPct val="0"/>
              </a:spcBef>
              <a:spcAft>
                <a:spcPct val="0"/>
              </a:spcAft>
              <a:buNone/>
              <a:defRPr kumimoji="1" sz="2800" kern="1200">
                <a:solidFill>
                  <a:schemeClr val="tx1"/>
                </a:solidFill>
                <a:latin typeface="+mj-lt"/>
                <a:ea typeface="+mj-ea"/>
                <a:cs typeface="+mj-cs"/>
              </a:defRPr>
            </a:lvl1pPr>
            <a:lvl2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2pPr>
            <a:lvl3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3pPr>
            <a:lvl4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4pPr>
            <a:lvl5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5pPr>
            <a:lvl6pPr marL="4572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6pPr>
            <a:lvl7pPr marL="9144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7pPr>
            <a:lvl8pPr marL="13716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8pPr>
            <a:lvl9pPr marL="18288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9pPr>
          </a:lstStyle>
          <a:p>
            <a:pPr marL="266693" indent="-266693"/>
            <a:r>
              <a:rPr lang="ja-JP" altLang="en-US" sz="2000" b="1" kern="0">
                <a:latin typeface="Meiryo UI" panose="020B0604030504040204" pitchFamily="50" charset="-128"/>
                <a:ea typeface="Meiryo UI" panose="020B0604030504040204" pitchFamily="50" charset="-128"/>
              </a:rPr>
              <a:t>地域一体となった観光産業の効率化支促進事業 事業概要</a:t>
            </a:r>
          </a:p>
        </p:txBody>
      </p:sp>
      <p:sp>
        <p:nvSpPr>
          <p:cNvPr id="3" name="タイトル 1">
            <a:extLst>
              <a:ext uri="{FF2B5EF4-FFF2-40B4-BE49-F238E27FC236}">
                <a16:creationId xmlns:a16="http://schemas.microsoft.com/office/drawing/2014/main" id="{17C7A872-F2BC-F4DE-3A39-6F28CAE9B176}"/>
              </a:ext>
            </a:extLst>
          </p:cNvPr>
          <p:cNvSpPr txBox="1">
            <a:spLocks/>
          </p:cNvSpPr>
          <p:nvPr/>
        </p:nvSpPr>
        <p:spPr>
          <a:xfrm>
            <a:off x="119185" y="60323"/>
            <a:ext cx="7259782" cy="470546"/>
          </a:xfrm>
          <a:prstGeom prst="rect">
            <a:avLst/>
          </a:prstGeom>
          <a:solidFill>
            <a:schemeClr val="bg1"/>
          </a:solidFill>
          <a:ln w="9525">
            <a:noFill/>
            <a:miter lim="800000"/>
            <a:headEnd/>
            <a:tailEnd/>
          </a:ln>
        </p:spPr>
        <p:txBody>
          <a:bodyPr vert="horz" wrap="square" lIns="91440" tIns="45720" rIns="91440" bIns="45720" numCol="1" rtlCol="0" anchor="ctr" anchorCtr="0" compatLnSpc="1">
            <a:prstTxWarp prst="textNoShape">
              <a:avLst/>
            </a:prstTxWarp>
            <a:normAutofit/>
          </a:bodyPr>
          <a:lstStyle>
            <a:lvl1pPr algn="l" defTabSz="685800" rtl="0" eaLnBrk="0" fontAlgn="base" latinLnBrk="0" hangingPunct="0">
              <a:lnSpc>
                <a:spcPct val="90000"/>
              </a:lnSpc>
              <a:spcBef>
                <a:spcPct val="0"/>
              </a:spcBef>
              <a:spcAft>
                <a:spcPct val="0"/>
              </a:spcAft>
              <a:buNone/>
              <a:defRPr kumimoji="1" sz="2800" kern="1200">
                <a:solidFill>
                  <a:schemeClr val="tx1"/>
                </a:solidFill>
                <a:latin typeface="+mj-lt"/>
                <a:ea typeface="+mj-ea"/>
                <a:cs typeface="+mj-cs"/>
              </a:defRPr>
            </a:lvl1pPr>
            <a:lvl2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2pPr>
            <a:lvl3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3pPr>
            <a:lvl4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4pPr>
            <a:lvl5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5pPr>
            <a:lvl6pPr marL="4572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6pPr>
            <a:lvl7pPr marL="9144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7pPr>
            <a:lvl8pPr marL="13716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8pPr>
            <a:lvl9pPr marL="18288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9pPr>
          </a:lstStyle>
          <a:p>
            <a:pPr marL="266693" indent="-266693"/>
            <a:r>
              <a:rPr lang="ja-JP" altLang="en-US" sz="2000" b="1" kern="0">
                <a:latin typeface="Meiryo UI" panose="020B0604030504040204" pitchFamily="50" charset="-128"/>
                <a:ea typeface="Meiryo UI" panose="020B0604030504040204" pitchFamily="50" charset="-128"/>
              </a:rPr>
              <a:t>地域一体となった観光産業の効率化支援事業 事業概要</a:t>
            </a:r>
          </a:p>
        </p:txBody>
      </p:sp>
    </p:spTree>
    <p:extLst>
      <p:ext uri="{BB962C8B-B14F-4D97-AF65-F5344CB8AC3E}">
        <p14:creationId xmlns:p14="http://schemas.microsoft.com/office/powerpoint/2010/main" val="6588699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A6892-FF72-246D-342D-4B6523CCF6AE}"/>
            </a:ext>
          </a:extLst>
        </p:cNvPr>
        <p:cNvGrpSpPr/>
        <p:nvPr/>
      </p:nvGrpSpPr>
      <p:grpSpPr>
        <a:xfrm>
          <a:off x="0" y="0"/>
          <a:ext cx="0" cy="0"/>
          <a:chOff x="0" y="0"/>
          <a:chExt cx="0" cy="0"/>
        </a:xfrm>
      </p:grpSpPr>
      <p:sp>
        <p:nvSpPr>
          <p:cNvPr id="5" name="正方形/長方形 4">
            <a:extLst>
              <a:ext uri="{FF2B5EF4-FFF2-40B4-BE49-F238E27FC236}">
                <a16:creationId xmlns:a16="http://schemas.microsoft.com/office/drawing/2014/main" id="{4268FE89-8075-F1FA-3414-D17E6CC2A88A}"/>
              </a:ext>
            </a:extLst>
          </p:cNvPr>
          <p:cNvSpPr/>
          <p:nvPr/>
        </p:nvSpPr>
        <p:spPr>
          <a:xfrm>
            <a:off x="136243" y="1303465"/>
            <a:ext cx="8871514" cy="5418011"/>
          </a:xfrm>
          <a:prstGeom prst="rect">
            <a:avLst/>
          </a:prstGeom>
          <a:solidFill>
            <a:schemeClr val="bg1"/>
          </a:solidFill>
          <a:ln w="19050">
            <a:solidFill>
              <a:schemeClr val="tx1">
                <a:lumMod val="50000"/>
                <a:lumOff val="50000"/>
              </a:schemeClr>
            </a:solidFill>
          </a:ln>
        </p:spPr>
        <p:txBody>
          <a:bodyPr vertOverflow="overflow" horzOverflow="overflow" wrap="square" lIns="91440" tIns="32652" rIns="91440" bIns="32652" rtlCol="0" anchor="t">
            <a:noAutofit/>
          </a:bodyPr>
          <a:lstStyle/>
          <a:p>
            <a:pPr marL="154940" indent="-154940">
              <a:buFont typeface="Wingdings" panose="05000000000000000000" pitchFamily="2" charset="2"/>
              <a:buChar char="n"/>
            </a:pPr>
            <a:r>
              <a:rPr lang="en-US" altLang="ja-JP" sz="1400" b="1" err="1">
                <a:latin typeface="Meiryo UI"/>
                <a:ea typeface="Meiryo UI"/>
              </a:rPr>
              <a:t>連携先（連携先が未確定の場合も予定をもとに下記について記載してください</a:t>
            </a:r>
            <a:r>
              <a:rPr lang="en-US" altLang="ja-JP" sz="1400" b="1">
                <a:solidFill>
                  <a:srgbClr val="000000"/>
                </a:solidFill>
                <a:latin typeface="Meiryo UI"/>
                <a:ea typeface="Meiryo UI"/>
              </a:rPr>
              <a:t>):</a:t>
            </a:r>
            <a:endParaRPr lang="ja-JP" altLang="en-US">
              <a:latin typeface="Meiryo UI"/>
              <a:ea typeface="Meiryo UI"/>
            </a:endParaRPr>
          </a:p>
          <a:p>
            <a:pPr marL="742950" lvl="1" indent="-285750">
              <a:buFont typeface="Arial" panose="020B0604020202020204" pitchFamily="34" charset="0"/>
              <a:buChar char="•"/>
            </a:pPr>
            <a:r>
              <a:rPr lang="ja-JP" altLang="en-US" sz="1400" b="1">
                <a:solidFill>
                  <a:schemeClr val="bg1">
                    <a:lumMod val="65000"/>
                  </a:schemeClr>
                </a:solidFill>
                <a:latin typeface="Meiryo UI"/>
                <a:ea typeface="Meiryo UI"/>
              </a:rPr>
              <a:t>連携先の選定理由。</a:t>
            </a:r>
            <a:endParaRPr lang="en-US" altLang="ja-JP" sz="1400" b="1">
              <a:solidFill>
                <a:schemeClr val="bg1">
                  <a:lumMod val="65000"/>
                </a:schemeClr>
              </a:solidFill>
              <a:latin typeface="Meiryo UI"/>
              <a:ea typeface="Meiryo UI"/>
            </a:endParaRPr>
          </a:p>
          <a:p>
            <a:pPr marL="742950" lvl="1" indent="-285750">
              <a:buFont typeface="Arial" panose="020B0604020202020204" pitchFamily="34" charset="0"/>
              <a:buChar char="•"/>
            </a:pPr>
            <a:r>
              <a:rPr lang="ja-JP" altLang="en-US" sz="1400" b="1">
                <a:solidFill>
                  <a:schemeClr val="bg1">
                    <a:lumMod val="65000"/>
                  </a:schemeClr>
                </a:solidFill>
                <a:latin typeface="Meiryo UI"/>
                <a:ea typeface="Meiryo UI"/>
              </a:rPr>
              <a:t>共同設備の利用内容、利用方法。</a:t>
            </a:r>
            <a:endParaRPr lang="en-US" altLang="ja-JP" sz="1400" b="1">
              <a:solidFill>
                <a:schemeClr val="bg1">
                  <a:lumMod val="65000"/>
                </a:schemeClr>
              </a:solidFill>
              <a:latin typeface="Meiryo UI"/>
              <a:ea typeface="Meiryo UI"/>
            </a:endParaRPr>
          </a:p>
          <a:p>
            <a:pPr marL="742950" lvl="1" indent="-285750">
              <a:buFont typeface="Arial" panose="020B0604020202020204" pitchFamily="34" charset="0"/>
              <a:buChar char="•"/>
            </a:pPr>
            <a:r>
              <a:rPr lang="ja-JP" altLang="en-US" sz="1400" b="1">
                <a:solidFill>
                  <a:schemeClr val="bg1">
                    <a:lumMod val="65000"/>
                  </a:schemeClr>
                </a:solidFill>
                <a:latin typeface="Meiryo UI"/>
                <a:ea typeface="Meiryo UI"/>
              </a:rPr>
              <a:t>各連携先の役割。</a:t>
            </a:r>
            <a:endParaRPr lang="ja-JP">
              <a:solidFill>
                <a:schemeClr val="bg1">
                  <a:lumMod val="65000"/>
                </a:schemeClr>
              </a:solidFill>
              <a:ea typeface="游ゴシック"/>
            </a:endParaRPr>
          </a:p>
          <a:p>
            <a:r>
              <a:rPr lang="ja-JP" altLang="en-US" sz="1400" b="1">
                <a:latin typeface="Meiryo UI"/>
                <a:ea typeface="Meiryo UI"/>
              </a:rPr>
              <a:t>■連携先が未確定の場合</a:t>
            </a:r>
            <a:r>
              <a:rPr lang="en-US" altLang="ja-JP" sz="1400" b="1">
                <a:latin typeface="Meiryo UI"/>
                <a:ea typeface="Meiryo UI"/>
              </a:rPr>
              <a:t>:</a:t>
            </a:r>
          </a:p>
          <a:p>
            <a:pPr marL="742950" lvl="1" indent="-285750">
              <a:buFont typeface="Arial" panose="020B0604020202020204" pitchFamily="34" charset="0"/>
              <a:buChar char="•"/>
            </a:pPr>
            <a:r>
              <a:rPr lang="ja-JP" altLang="en-US" sz="1400" b="1">
                <a:solidFill>
                  <a:schemeClr val="bg1">
                    <a:lumMod val="65000"/>
                  </a:schemeClr>
                </a:solidFill>
                <a:latin typeface="Meiryo UI"/>
                <a:ea typeface="Meiryo UI"/>
              </a:rPr>
              <a:t>現在の連携進捗、連携の見込み状況。</a:t>
            </a:r>
            <a:endParaRPr lang="en-US" altLang="ja-JP" sz="1400" b="1">
              <a:solidFill>
                <a:schemeClr val="bg1">
                  <a:lumMod val="65000"/>
                </a:schemeClr>
              </a:solidFill>
              <a:latin typeface="Meiryo UI"/>
              <a:ea typeface="Meiryo UI"/>
            </a:endParaRPr>
          </a:p>
          <a:p>
            <a:pPr marL="154940" indent="-154940">
              <a:buFont typeface="Wingdings,Sans-Serif" panose="020B0604020202020204" pitchFamily="34" charset="0"/>
              <a:buChar char="n"/>
            </a:pPr>
            <a:r>
              <a:rPr lang="ja-JP" sz="1400" b="1">
                <a:solidFill>
                  <a:srgbClr val="000000"/>
                </a:solidFill>
                <a:latin typeface="Meiryo UI"/>
                <a:ea typeface="Meiryo UI"/>
              </a:rPr>
              <a:t>合意形成と運営体制</a:t>
            </a:r>
            <a:r>
              <a:rPr lang="en-US" altLang="ja-JP" sz="1400" b="1">
                <a:solidFill>
                  <a:srgbClr val="000000"/>
                </a:solidFill>
                <a:latin typeface="Meiryo UI"/>
                <a:ea typeface="Meiryo UI"/>
              </a:rPr>
              <a:t>:</a:t>
            </a:r>
            <a:endParaRPr lang="en-US" altLang="ja-JP" sz="1400">
              <a:solidFill>
                <a:srgbClr val="000000"/>
              </a:solidFill>
              <a:latin typeface="Meiryo UI"/>
              <a:ea typeface="Meiryo UI"/>
            </a:endParaRPr>
          </a:p>
          <a:p>
            <a:pPr marL="742950" lvl="1" indent="-285750">
              <a:buFont typeface="Arial,Sans-Serif" panose="020B0604020202020204" pitchFamily="34" charset="0"/>
              <a:buChar char="•"/>
            </a:pPr>
            <a:r>
              <a:rPr lang="ja-JP" sz="1400" b="1">
                <a:solidFill>
                  <a:schemeClr val="bg1">
                    <a:lumMod val="65000"/>
                  </a:schemeClr>
                </a:solidFill>
                <a:latin typeface="Meiryo UI"/>
                <a:ea typeface="Meiryo UI"/>
              </a:rPr>
              <a:t>導入・改修した設備に関する利用ルール、運営体制</a:t>
            </a:r>
            <a:r>
              <a:rPr lang="ja-JP" altLang="en-US" sz="1400" b="1">
                <a:solidFill>
                  <a:schemeClr val="bg1">
                    <a:lumMod val="65000"/>
                  </a:schemeClr>
                </a:solidFill>
                <a:latin typeface="Meiryo UI"/>
                <a:ea typeface="Meiryo UI"/>
              </a:rPr>
              <a:t>等</a:t>
            </a:r>
            <a:r>
              <a:rPr lang="ja-JP" sz="1400" b="1">
                <a:solidFill>
                  <a:schemeClr val="bg1">
                    <a:lumMod val="65000"/>
                  </a:schemeClr>
                </a:solidFill>
                <a:latin typeface="Meiryo UI"/>
                <a:ea typeface="Meiryo UI"/>
              </a:rPr>
              <a:t>、事業終了後も継続的な運用を可能にするための具体的な取り決め。</a:t>
            </a:r>
            <a:endParaRPr lang="en-US" altLang="ja-JP" sz="1400">
              <a:solidFill>
                <a:srgbClr val="000000"/>
              </a:solidFill>
              <a:latin typeface="Meiryo UI"/>
              <a:ea typeface="Meiryo UI"/>
            </a:endParaRPr>
          </a:p>
          <a:p>
            <a:pPr marL="742950" lvl="1" indent="-285750">
              <a:buFont typeface="Arial,Sans-Serif" panose="020B0604020202020204" pitchFamily="34" charset="0"/>
              <a:buChar char="•"/>
            </a:pPr>
            <a:r>
              <a:rPr lang="ja-JP" altLang="en-US" sz="1400" b="1">
                <a:solidFill>
                  <a:schemeClr val="bg1">
                    <a:lumMod val="65000"/>
                  </a:schemeClr>
                </a:solidFill>
                <a:latin typeface="Meiryo UI"/>
                <a:ea typeface="Meiryo UI"/>
              </a:rPr>
              <a:t>規約、協定等</a:t>
            </a:r>
            <a:r>
              <a:rPr lang="ja-JP" sz="1400" b="1">
                <a:solidFill>
                  <a:schemeClr val="bg1">
                    <a:lumMod val="65000"/>
                  </a:schemeClr>
                </a:solidFill>
                <a:latin typeface="Meiryo UI"/>
                <a:ea typeface="Meiryo UI"/>
              </a:rPr>
              <a:t>合意形成の状況。　</a:t>
            </a:r>
            <a:endParaRPr lang="en-US" altLang="ja-JP" sz="1400">
              <a:solidFill>
                <a:srgbClr val="000000"/>
              </a:solidFill>
              <a:latin typeface="Meiryo UI"/>
              <a:ea typeface="Meiryo UI"/>
            </a:endParaRPr>
          </a:p>
          <a:p>
            <a:pPr marL="154940" indent="-154940">
              <a:buFont typeface="Wingdings" panose="05000000000000000000" pitchFamily="2" charset="2"/>
              <a:buChar char="n"/>
            </a:pPr>
            <a:r>
              <a:rPr lang="en-US" altLang="ja-JP" sz="1400" b="1" err="1">
                <a:latin typeface="Meiryo UI"/>
                <a:ea typeface="Meiryo UI"/>
              </a:rPr>
              <a:t>地域一体となった取組の実効性</a:t>
            </a:r>
            <a:r>
              <a:rPr lang="en-US" altLang="ja-JP" sz="1400" b="1">
                <a:latin typeface="Meiryo UI"/>
                <a:ea typeface="Meiryo UI"/>
              </a:rPr>
              <a:t>:</a:t>
            </a:r>
            <a:endParaRPr lang="ja-JP" altLang="en-US" sz="1400" b="1">
              <a:solidFill>
                <a:schemeClr val="bg1">
                  <a:lumMod val="65000"/>
                </a:schemeClr>
              </a:solidFill>
              <a:latin typeface="Meiryo UI"/>
              <a:ea typeface="Meiryo UI"/>
            </a:endParaRPr>
          </a:p>
          <a:p>
            <a:pPr marL="742950" lvl="1" indent="-285750">
              <a:buFont typeface="Arial" panose="020B0604020202020204" pitchFamily="34" charset="0"/>
              <a:buChar char="•"/>
            </a:pPr>
            <a:r>
              <a:rPr lang="ja-JP" sz="1400" b="1">
                <a:solidFill>
                  <a:schemeClr val="bg1">
                    <a:lumMod val="65000"/>
                  </a:schemeClr>
                </a:solidFill>
                <a:highlight>
                  <a:srgbClr val="FFFFFF"/>
                </a:highlight>
                <a:latin typeface="Meiryo UI"/>
                <a:ea typeface="Meiryo UI"/>
                <a:cs typeface="Segoe UI"/>
              </a:rPr>
              <a:t>連携することで得られる</a:t>
            </a:r>
            <a:r>
              <a:rPr lang="ja-JP" altLang="en-US" sz="1400" b="1">
                <a:solidFill>
                  <a:schemeClr val="bg1">
                    <a:lumMod val="65000"/>
                  </a:schemeClr>
                </a:solidFill>
                <a:highlight>
                  <a:srgbClr val="FFFFFF"/>
                </a:highlight>
                <a:latin typeface="Meiryo UI"/>
                <a:ea typeface="Meiryo UI"/>
                <a:cs typeface="Segoe UI"/>
              </a:rPr>
              <a:t>地域の</a:t>
            </a:r>
            <a:r>
              <a:rPr lang="ja-JP" sz="1400" b="1">
                <a:solidFill>
                  <a:schemeClr val="bg1">
                    <a:lumMod val="65000"/>
                  </a:schemeClr>
                </a:solidFill>
                <a:highlight>
                  <a:srgbClr val="FFFFFF"/>
                </a:highlight>
                <a:latin typeface="Meiryo UI"/>
                <a:ea typeface="Meiryo UI"/>
                <a:cs typeface="Segoe UI"/>
              </a:rPr>
              <a:t>観光産業への効果</a:t>
            </a:r>
            <a:r>
              <a:rPr lang="ja-JP" altLang="en-US" sz="1400" b="1">
                <a:solidFill>
                  <a:schemeClr val="bg1">
                    <a:lumMod val="65000"/>
                  </a:schemeClr>
                </a:solidFill>
                <a:latin typeface="Meiryo UI"/>
                <a:ea typeface="Meiryo UI"/>
              </a:rPr>
              <a:t>。</a:t>
            </a:r>
            <a:endParaRPr lang="en-US" altLang="ja-JP" sz="1400" b="1">
              <a:solidFill>
                <a:schemeClr val="bg1">
                  <a:lumMod val="65000"/>
                </a:schemeClr>
              </a:solidFill>
              <a:latin typeface="Meiryo UI"/>
              <a:ea typeface="Meiryo UI"/>
            </a:endParaRPr>
          </a:p>
          <a:p>
            <a:pPr lvl="1"/>
            <a:endParaRPr lang="ja-JP" altLang="en-US" sz="1400" b="1">
              <a:solidFill>
                <a:schemeClr val="bg1">
                  <a:lumMod val="65000"/>
                </a:schemeClr>
              </a:solidFill>
              <a:highlight>
                <a:srgbClr val="00FF00"/>
              </a:highlight>
              <a:latin typeface="Meiryo UI"/>
              <a:ea typeface="Meiryo UI"/>
            </a:endParaRPr>
          </a:p>
          <a:p>
            <a:pPr marL="742950" lvl="1" indent="-285750">
              <a:buFont typeface="Arial" panose="020B0604020202020204" pitchFamily="34" charset="0"/>
              <a:buChar char="•"/>
            </a:pPr>
            <a:endParaRPr lang="ja-JP" altLang="en-US" sz="1400" b="1">
              <a:latin typeface="Meiryo UI" panose="020B0604030504040204" pitchFamily="50" charset="-128"/>
              <a:ea typeface="Meiryo UI" panose="020B0604030504040204" pitchFamily="50" charset="-128"/>
            </a:endParaRPr>
          </a:p>
        </p:txBody>
      </p:sp>
      <p:sp>
        <p:nvSpPr>
          <p:cNvPr id="7" name="正方形/長方形 6">
            <a:extLst>
              <a:ext uri="{FF2B5EF4-FFF2-40B4-BE49-F238E27FC236}">
                <a16:creationId xmlns:a16="http://schemas.microsoft.com/office/drawing/2014/main" id="{86A43724-2AA7-A063-EB73-A895CE4C5CB2}"/>
              </a:ext>
            </a:extLst>
          </p:cNvPr>
          <p:cNvSpPr/>
          <p:nvPr/>
        </p:nvSpPr>
        <p:spPr>
          <a:xfrm>
            <a:off x="441483" y="768651"/>
            <a:ext cx="8702517" cy="2265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defTabSz="914370" fontAlgn="auto">
              <a:spcBef>
                <a:spcPts val="0"/>
              </a:spcBef>
              <a:spcAft>
                <a:spcPts val="0"/>
              </a:spcAft>
              <a:defRPr/>
            </a:pPr>
            <a:r>
              <a:rPr lang="en-US" altLang="ja-JP" sz="1451" b="1">
                <a:solidFill>
                  <a:prstClr val="black"/>
                </a:solidFill>
                <a:latin typeface="Meiryo UI" panose="020B0604030504040204" pitchFamily="50" charset="-128"/>
                <a:ea typeface="Meiryo UI" panose="020B0604030504040204" pitchFamily="50" charset="-128"/>
              </a:rPr>
              <a:t>4. </a:t>
            </a:r>
            <a:r>
              <a:rPr lang="ja-JP" altLang="en-US" sz="1451" b="1">
                <a:solidFill>
                  <a:prstClr val="black"/>
                </a:solidFill>
                <a:latin typeface="Meiryo UI" panose="020B0604030504040204" pitchFamily="50" charset="-128"/>
                <a:ea typeface="Meiryo UI" panose="020B0604030504040204" pitchFamily="50" charset="-128"/>
              </a:rPr>
              <a:t>地域内連携の実効性</a:t>
            </a:r>
          </a:p>
        </p:txBody>
      </p:sp>
      <p:sp>
        <p:nvSpPr>
          <p:cNvPr id="8" name="正方形/長方形 7">
            <a:extLst>
              <a:ext uri="{FF2B5EF4-FFF2-40B4-BE49-F238E27FC236}">
                <a16:creationId xmlns:a16="http://schemas.microsoft.com/office/drawing/2014/main" id="{9045A489-3863-4578-48D8-05626BF55563}"/>
              </a:ext>
            </a:extLst>
          </p:cNvPr>
          <p:cNvSpPr/>
          <p:nvPr/>
        </p:nvSpPr>
        <p:spPr>
          <a:xfrm>
            <a:off x="259861" y="831925"/>
            <a:ext cx="100823" cy="163258"/>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0" fontAlgn="auto">
              <a:spcBef>
                <a:spcPts val="0"/>
              </a:spcBef>
              <a:spcAft>
                <a:spcPts val="0"/>
              </a:spcAft>
              <a:defRPr/>
            </a:pPr>
            <a:endParaRPr lang="ja-JP" altLang="en-US" sz="1451">
              <a:solidFill>
                <a:prstClr val="white"/>
              </a:solidFill>
              <a:latin typeface="Meiryo UI" panose="020B0604030504040204" pitchFamily="50" charset="-128"/>
              <a:ea typeface="Meiryo UI" panose="020B0604030504040204" pitchFamily="50" charset="-128"/>
            </a:endParaRPr>
          </a:p>
        </p:txBody>
      </p:sp>
      <p:sp>
        <p:nvSpPr>
          <p:cNvPr id="10" name="正方形/長方形 9">
            <a:extLst>
              <a:ext uri="{FF2B5EF4-FFF2-40B4-BE49-F238E27FC236}">
                <a16:creationId xmlns:a16="http://schemas.microsoft.com/office/drawing/2014/main" id="{FA6B2034-F408-EA79-4211-08D386354D11}"/>
              </a:ext>
            </a:extLst>
          </p:cNvPr>
          <p:cNvSpPr/>
          <p:nvPr/>
        </p:nvSpPr>
        <p:spPr>
          <a:xfrm>
            <a:off x="0" y="1128001"/>
            <a:ext cx="8871514" cy="46797"/>
          </a:xfrm>
          <a:prstGeom prst="rect">
            <a:avLst/>
          </a:prstGeom>
          <a:gradFill flip="none" rotWithShape="1">
            <a:gsLst>
              <a:gs pos="0">
                <a:schemeClr val="accent1">
                  <a:lumMod val="5000"/>
                  <a:lumOff val="95000"/>
                </a:schemeClr>
              </a:gs>
              <a:gs pos="100000">
                <a:schemeClr val="bg1">
                  <a:lumMod val="7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0" fontAlgn="auto">
              <a:spcBef>
                <a:spcPts val="0"/>
              </a:spcBef>
              <a:spcAft>
                <a:spcPts val="0"/>
              </a:spcAft>
              <a:defRPr/>
            </a:pPr>
            <a:endParaRPr lang="ja-JP" altLang="en-US" sz="1451">
              <a:solidFill>
                <a:prstClr val="white"/>
              </a:solidFill>
              <a:latin typeface="Meiryo UI" panose="020B0604030504040204" pitchFamily="50" charset="-128"/>
              <a:ea typeface="Meiryo UI" panose="020B0604030504040204" pitchFamily="50" charset="-128"/>
            </a:endParaRPr>
          </a:p>
        </p:txBody>
      </p:sp>
      <p:sp>
        <p:nvSpPr>
          <p:cNvPr id="2" name="スライド番号プレースホルダー 1">
            <a:extLst>
              <a:ext uri="{FF2B5EF4-FFF2-40B4-BE49-F238E27FC236}">
                <a16:creationId xmlns:a16="http://schemas.microsoft.com/office/drawing/2014/main" id="{9F79942A-AD5A-8EB6-0007-121C8B47A0B2}"/>
              </a:ext>
            </a:extLst>
          </p:cNvPr>
          <p:cNvSpPr>
            <a:spLocks noGrp="1"/>
          </p:cNvSpPr>
          <p:nvPr>
            <p:ph type="sldNum" sz="quarter" idx="4294967295"/>
          </p:nvPr>
        </p:nvSpPr>
        <p:spPr>
          <a:xfrm>
            <a:off x="6457950" y="6356351"/>
            <a:ext cx="2057400" cy="365125"/>
          </a:xfrm>
        </p:spPr>
        <p:txBody>
          <a:bodyPr/>
          <a:lstStyle/>
          <a:p>
            <a:fld id="{256B9FF0-9521-48DC-B427-022EE3FE14F0}" type="slidenum">
              <a:rPr kumimoji="1" lang="ja-JP" altLang="en-US" smtClean="0"/>
              <a:t>5</a:t>
            </a:fld>
            <a:endParaRPr kumimoji="1" lang="ja-JP" altLang="en-US"/>
          </a:p>
        </p:txBody>
      </p:sp>
      <p:sp>
        <p:nvSpPr>
          <p:cNvPr id="11" name="タイトル 1">
            <a:extLst>
              <a:ext uri="{FF2B5EF4-FFF2-40B4-BE49-F238E27FC236}">
                <a16:creationId xmlns:a16="http://schemas.microsoft.com/office/drawing/2014/main" id="{A5407327-5922-D1F9-098F-11FF6B3C10D3}"/>
              </a:ext>
            </a:extLst>
          </p:cNvPr>
          <p:cNvSpPr txBox="1">
            <a:spLocks/>
          </p:cNvSpPr>
          <p:nvPr/>
        </p:nvSpPr>
        <p:spPr>
          <a:xfrm>
            <a:off x="119185" y="60323"/>
            <a:ext cx="7750908" cy="470546"/>
          </a:xfrm>
          <a:prstGeom prst="rect">
            <a:avLst/>
          </a:prstGeom>
          <a:noFill/>
          <a:ln w="9525">
            <a:noFill/>
            <a:miter lim="800000"/>
            <a:headEnd/>
            <a:tailEnd/>
          </a:ln>
        </p:spPr>
        <p:txBody>
          <a:bodyPr vert="horz" wrap="square" lIns="91440" tIns="45720" rIns="91440" bIns="45720" numCol="1" rtlCol="0" anchor="ctr" anchorCtr="0" compatLnSpc="1">
            <a:prstTxWarp prst="textNoShape">
              <a:avLst/>
            </a:prstTxWarp>
            <a:normAutofit/>
          </a:bodyPr>
          <a:lstStyle>
            <a:lvl1pPr algn="l" defTabSz="685800" rtl="0" eaLnBrk="0" fontAlgn="base" latinLnBrk="0" hangingPunct="0">
              <a:lnSpc>
                <a:spcPct val="90000"/>
              </a:lnSpc>
              <a:spcBef>
                <a:spcPct val="0"/>
              </a:spcBef>
              <a:spcAft>
                <a:spcPct val="0"/>
              </a:spcAft>
              <a:buNone/>
              <a:defRPr kumimoji="1" sz="2800" kern="1200">
                <a:solidFill>
                  <a:schemeClr val="tx1"/>
                </a:solidFill>
                <a:latin typeface="+mj-lt"/>
                <a:ea typeface="+mj-ea"/>
                <a:cs typeface="+mj-cs"/>
              </a:defRPr>
            </a:lvl1pPr>
            <a:lvl2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2pPr>
            <a:lvl3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3pPr>
            <a:lvl4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4pPr>
            <a:lvl5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5pPr>
            <a:lvl6pPr marL="4572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6pPr>
            <a:lvl7pPr marL="9144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7pPr>
            <a:lvl8pPr marL="13716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8pPr>
            <a:lvl9pPr marL="18288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9pPr>
          </a:lstStyle>
          <a:p>
            <a:pPr marL="266693" indent="-266693"/>
            <a:r>
              <a:rPr lang="ja-JP" altLang="en-US" sz="2000" b="1" kern="0">
                <a:latin typeface="Meiryo UI" panose="020B0604030504040204" pitchFamily="50" charset="-128"/>
                <a:ea typeface="Meiryo UI" panose="020B0604030504040204" pitchFamily="50" charset="-128"/>
              </a:rPr>
              <a:t>地域一体となった観光産業の効率化支促進事業 事業概要</a:t>
            </a:r>
          </a:p>
        </p:txBody>
      </p:sp>
      <p:sp>
        <p:nvSpPr>
          <p:cNvPr id="3" name="タイトル 1">
            <a:extLst>
              <a:ext uri="{FF2B5EF4-FFF2-40B4-BE49-F238E27FC236}">
                <a16:creationId xmlns:a16="http://schemas.microsoft.com/office/drawing/2014/main" id="{C1A17BC4-663A-E5CA-339A-F1A1294F5D49}"/>
              </a:ext>
            </a:extLst>
          </p:cNvPr>
          <p:cNvSpPr txBox="1">
            <a:spLocks/>
          </p:cNvSpPr>
          <p:nvPr/>
        </p:nvSpPr>
        <p:spPr>
          <a:xfrm>
            <a:off x="119185" y="59697"/>
            <a:ext cx="7259782" cy="470546"/>
          </a:xfrm>
          <a:prstGeom prst="rect">
            <a:avLst/>
          </a:prstGeom>
          <a:solidFill>
            <a:schemeClr val="bg1"/>
          </a:solidFill>
          <a:ln w="9525">
            <a:noFill/>
            <a:miter lim="800000"/>
            <a:headEnd/>
            <a:tailEnd/>
          </a:ln>
        </p:spPr>
        <p:txBody>
          <a:bodyPr vert="horz" wrap="square" lIns="91440" tIns="45720" rIns="91440" bIns="45720" numCol="1" rtlCol="0" anchor="ctr" anchorCtr="0" compatLnSpc="1">
            <a:prstTxWarp prst="textNoShape">
              <a:avLst/>
            </a:prstTxWarp>
            <a:normAutofit/>
          </a:bodyPr>
          <a:lstStyle>
            <a:lvl1pPr algn="l" defTabSz="685800" rtl="0" eaLnBrk="0" fontAlgn="base" latinLnBrk="0" hangingPunct="0">
              <a:lnSpc>
                <a:spcPct val="90000"/>
              </a:lnSpc>
              <a:spcBef>
                <a:spcPct val="0"/>
              </a:spcBef>
              <a:spcAft>
                <a:spcPct val="0"/>
              </a:spcAft>
              <a:buNone/>
              <a:defRPr kumimoji="1" sz="2800" kern="1200">
                <a:solidFill>
                  <a:schemeClr val="tx1"/>
                </a:solidFill>
                <a:latin typeface="+mj-lt"/>
                <a:ea typeface="+mj-ea"/>
                <a:cs typeface="+mj-cs"/>
              </a:defRPr>
            </a:lvl1pPr>
            <a:lvl2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2pPr>
            <a:lvl3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3pPr>
            <a:lvl4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4pPr>
            <a:lvl5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5pPr>
            <a:lvl6pPr marL="4572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6pPr>
            <a:lvl7pPr marL="9144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7pPr>
            <a:lvl8pPr marL="13716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8pPr>
            <a:lvl9pPr marL="18288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9pPr>
          </a:lstStyle>
          <a:p>
            <a:pPr marL="266693" indent="-266693"/>
            <a:r>
              <a:rPr lang="ja-JP" altLang="en-US" sz="2000" b="1" kern="0">
                <a:latin typeface="Meiryo UI" panose="020B0604030504040204" pitchFamily="50" charset="-128"/>
                <a:ea typeface="Meiryo UI" panose="020B0604030504040204" pitchFamily="50" charset="-128"/>
              </a:rPr>
              <a:t>地域一体となった観光産業の効率化支援事業 事業概要</a:t>
            </a:r>
          </a:p>
        </p:txBody>
      </p:sp>
    </p:spTree>
    <p:extLst>
      <p:ext uri="{BB962C8B-B14F-4D97-AF65-F5344CB8AC3E}">
        <p14:creationId xmlns:p14="http://schemas.microsoft.com/office/powerpoint/2010/main" val="13236175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D0CCDF-89B2-356E-9ED6-1B968C2BD2C0}"/>
            </a:ext>
          </a:extLst>
        </p:cNvPr>
        <p:cNvGrpSpPr/>
        <p:nvPr/>
      </p:nvGrpSpPr>
      <p:grpSpPr>
        <a:xfrm>
          <a:off x="0" y="0"/>
          <a:ext cx="0" cy="0"/>
          <a:chOff x="0" y="0"/>
          <a:chExt cx="0" cy="0"/>
        </a:xfrm>
      </p:grpSpPr>
      <p:sp>
        <p:nvSpPr>
          <p:cNvPr id="5" name="正方形/長方形 4">
            <a:extLst>
              <a:ext uri="{FF2B5EF4-FFF2-40B4-BE49-F238E27FC236}">
                <a16:creationId xmlns:a16="http://schemas.microsoft.com/office/drawing/2014/main" id="{5901B342-DF20-6C02-56C4-1978BE31A30E}"/>
              </a:ext>
            </a:extLst>
          </p:cNvPr>
          <p:cNvSpPr/>
          <p:nvPr/>
        </p:nvSpPr>
        <p:spPr>
          <a:xfrm>
            <a:off x="136242" y="1332867"/>
            <a:ext cx="8871515" cy="5431537"/>
          </a:xfrm>
          <a:prstGeom prst="rect">
            <a:avLst/>
          </a:prstGeom>
          <a:solidFill>
            <a:schemeClr val="bg1"/>
          </a:solidFill>
          <a:ln w="19050">
            <a:solidFill>
              <a:schemeClr val="tx1">
                <a:lumMod val="50000"/>
                <a:lumOff val="50000"/>
              </a:schemeClr>
            </a:solidFill>
          </a:ln>
        </p:spPr>
        <p:txBody>
          <a:bodyPr vertOverflow="overflow" horzOverflow="overflow" wrap="square" lIns="91440" tIns="32652" rIns="91440" bIns="32652" rtlCol="0" anchor="t">
            <a:noAutofit/>
          </a:bodyPr>
          <a:lstStyle/>
          <a:p>
            <a:pPr marL="154940" indent="-154940">
              <a:buFont typeface="Wingdings" panose="05000000000000000000" pitchFamily="2" charset="2"/>
              <a:buChar char="n"/>
            </a:pPr>
            <a:r>
              <a:rPr lang="ja-JP" altLang="en-US" sz="1400" b="1">
                <a:latin typeface="Meiryo UI"/>
                <a:ea typeface="Meiryo UI"/>
              </a:rPr>
              <a:t>実施内容の詳細</a:t>
            </a:r>
            <a:r>
              <a:rPr lang="en-US" altLang="ja-JP" sz="1400" b="1">
                <a:latin typeface="Meiryo UI"/>
                <a:ea typeface="Meiryo UI"/>
              </a:rPr>
              <a:t>:</a:t>
            </a:r>
            <a:endParaRPr lang="ja-JP" altLang="en-US">
              <a:latin typeface="Meiryo UI"/>
              <a:ea typeface="Meiryo UI"/>
            </a:endParaRPr>
          </a:p>
          <a:p>
            <a:pPr marL="742950" lvl="1" indent="-285750">
              <a:buFont typeface="Arial" panose="020B0604020202020204" pitchFamily="34" charset="0"/>
              <a:buChar char="•"/>
            </a:pPr>
            <a:r>
              <a:rPr lang="ja-JP" altLang="en-US" sz="1400" b="1">
                <a:solidFill>
                  <a:schemeClr val="bg1">
                    <a:lumMod val="65000"/>
                  </a:schemeClr>
                </a:solidFill>
                <a:latin typeface="Meiryo UI" panose="020B0604030504040204" pitchFamily="50" charset="-128"/>
                <a:ea typeface="Meiryo UI" panose="020B0604030504040204" pitchFamily="50" charset="-128"/>
              </a:rPr>
              <a:t>事業全体の具体的な実施内容（設備仕様・数量・導入場所・工程等）。</a:t>
            </a:r>
          </a:p>
          <a:p>
            <a:pPr marL="154940" indent="-154940">
              <a:buFont typeface="Wingdings" panose="05000000000000000000" pitchFamily="2" charset="2"/>
              <a:buChar char="n"/>
            </a:pPr>
            <a:r>
              <a:rPr lang="ja-JP" altLang="en-US" sz="1400" b="1">
                <a:latin typeface="Meiryo UI"/>
                <a:ea typeface="Meiryo UI"/>
              </a:rPr>
              <a:t>スケジュール</a:t>
            </a:r>
            <a:r>
              <a:rPr lang="en-US" altLang="ja-JP" sz="1400" b="1">
                <a:latin typeface="Meiryo UI"/>
                <a:ea typeface="Meiryo UI"/>
              </a:rPr>
              <a:t>:</a:t>
            </a:r>
          </a:p>
          <a:p>
            <a:pPr marL="742950" lvl="1" indent="-285750">
              <a:buFont typeface="Arial" panose="020B0604020202020204" pitchFamily="34" charset="0"/>
              <a:buChar char="•"/>
            </a:pPr>
            <a:r>
              <a:rPr lang="ja-JP" altLang="en-US" sz="1400" b="1">
                <a:solidFill>
                  <a:schemeClr val="bg1">
                    <a:lumMod val="65000"/>
                  </a:schemeClr>
                </a:solidFill>
                <a:latin typeface="Meiryo UI" panose="020B0604030504040204" pitchFamily="50" charset="-128"/>
                <a:ea typeface="Meiryo UI" panose="020B0604030504040204" pitchFamily="50" charset="-128"/>
              </a:rPr>
              <a:t>事業開始から終了までの詳細なスケジュール。</a:t>
            </a:r>
            <a:endParaRPr lang="en-US" altLang="ja-JP" sz="1400" b="1">
              <a:solidFill>
                <a:schemeClr val="bg1">
                  <a:lumMod val="65000"/>
                </a:schemeClr>
              </a:solidFill>
              <a:latin typeface="Meiryo UI" panose="020B0604030504040204" pitchFamily="50" charset="-128"/>
              <a:ea typeface="Meiryo UI" panose="020B0604030504040204" pitchFamily="50" charset="-128"/>
            </a:endParaRPr>
          </a:p>
          <a:p>
            <a:pPr marL="154940" indent="-154940">
              <a:buFont typeface="Wingdings" panose="05000000000000000000" pitchFamily="2" charset="2"/>
              <a:buChar char="n"/>
            </a:pPr>
            <a:r>
              <a:rPr lang="ja-JP" altLang="en-US" sz="1400" b="1">
                <a:latin typeface="Meiryo UI"/>
                <a:ea typeface="Meiryo UI"/>
              </a:rPr>
              <a:t>進行管理</a:t>
            </a:r>
            <a:r>
              <a:rPr lang="en-US" altLang="ja-JP" sz="1400" b="1">
                <a:latin typeface="Meiryo UI"/>
                <a:ea typeface="Meiryo UI"/>
              </a:rPr>
              <a:t>:</a:t>
            </a:r>
          </a:p>
          <a:p>
            <a:pPr marL="742950" lvl="1" indent="-285750">
              <a:buFont typeface="Arial" panose="020B0604020202020204" pitchFamily="34" charset="0"/>
              <a:buChar char="•"/>
            </a:pPr>
            <a:r>
              <a:rPr lang="ja-JP" altLang="en-US" sz="1400" b="1">
                <a:solidFill>
                  <a:schemeClr val="bg1">
                    <a:lumMod val="65000"/>
                  </a:schemeClr>
                </a:solidFill>
                <a:latin typeface="Meiryo UI"/>
                <a:ea typeface="Meiryo UI"/>
              </a:rPr>
              <a:t>事業を推進するための実務的な進行管理方法。</a:t>
            </a:r>
          </a:p>
          <a:p>
            <a:pPr marL="154940" indent="-154940">
              <a:buFont typeface="Wingdings" panose="05000000000000000000" pitchFamily="2" charset="2"/>
              <a:buChar char="n"/>
            </a:pPr>
            <a:r>
              <a:rPr lang="ja-JP" altLang="en-US" sz="1400" b="1">
                <a:latin typeface="Meiryo UI"/>
                <a:ea typeface="Meiryo UI"/>
              </a:rPr>
              <a:t>必要な許認可・調整事項</a:t>
            </a:r>
            <a:r>
              <a:rPr lang="en-US" altLang="ja-JP" sz="1400" b="1">
                <a:latin typeface="Meiryo UI"/>
                <a:ea typeface="Meiryo UI"/>
              </a:rPr>
              <a:t>:</a:t>
            </a:r>
          </a:p>
          <a:p>
            <a:pPr marL="742950" lvl="1" indent="-285750">
              <a:buFont typeface="Arial" panose="020B0604020202020204" pitchFamily="34" charset="0"/>
              <a:buChar char="•"/>
            </a:pPr>
            <a:r>
              <a:rPr lang="ja-JP" altLang="en-US" sz="1400" b="1">
                <a:solidFill>
                  <a:schemeClr val="bg1">
                    <a:lumMod val="65000"/>
                  </a:schemeClr>
                </a:solidFill>
                <a:latin typeface="Meiryo UI" panose="020B0604030504040204" pitchFamily="50" charset="-128"/>
                <a:ea typeface="Meiryo UI" panose="020B0604030504040204" pitchFamily="50" charset="-128"/>
              </a:rPr>
              <a:t>事業実施にあたり必要な許認可や、関係機関との調整事項（例：温泉利用許可、建築確認、土地利用に関する調整等）。</a:t>
            </a:r>
            <a:endParaRPr lang="en-US" altLang="ja-JP" sz="1400" b="1">
              <a:solidFill>
                <a:schemeClr val="bg1">
                  <a:lumMod val="65000"/>
                </a:schemeClr>
              </a:solidFill>
              <a:latin typeface="Meiryo UI" panose="020B0604030504040204" pitchFamily="50" charset="-128"/>
              <a:ea typeface="Meiryo UI" panose="020B0604030504040204" pitchFamily="50" charset="-128"/>
            </a:endParaRPr>
          </a:p>
          <a:p>
            <a:pPr marL="742950" lvl="1" indent="-285750">
              <a:buFont typeface="Arial" panose="020B0604020202020204" pitchFamily="34" charset="0"/>
              <a:buChar char="•"/>
            </a:pPr>
            <a:r>
              <a:rPr lang="ja-JP" altLang="en-US" sz="1400" b="1">
                <a:solidFill>
                  <a:schemeClr val="bg1">
                    <a:lumMod val="65000"/>
                  </a:schemeClr>
                </a:solidFill>
                <a:latin typeface="Meiryo UI" panose="020B0604030504040204" pitchFamily="50" charset="-128"/>
                <a:ea typeface="Meiryo UI" panose="020B0604030504040204" pitchFamily="50" charset="-128"/>
              </a:rPr>
              <a:t>取得の進捗状況もしくは取得までの計画。</a:t>
            </a:r>
          </a:p>
          <a:p>
            <a:pPr marL="154940" indent="-154940">
              <a:buFont typeface="Wingdings" panose="05000000000000000000" pitchFamily="2" charset="2"/>
              <a:buChar char="n"/>
            </a:pPr>
            <a:r>
              <a:rPr lang="ja-JP" altLang="en-US" sz="1400" b="1">
                <a:latin typeface="Meiryo UI"/>
                <a:ea typeface="Meiryo UI"/>
              </a:rPr>
              <a:t>リスクと対策</a:t>
            </a:r>
            <a:r>
              <a:rPr lang="en-US" altLang="ja-JP" sz="1400" b="1">
                <a:latin typeface="Meiryo UI"/>
                <a:ea typeface="Meiryo UI"/>
              </a:rPr>
              <a:t>:</a:t>
            </a:r>
          </a:p>
          <a:p>
            <a:pPr marL="742950" lvl="1" indent="-285750">
              <a:buFont typeface="Arial" panose="020B0604020202020204" pitchFamily="34" charset="0"/>
              <a:buChar char="•"/>
            </a:pPr>
            <a:r>
              <a:rPr lang="ja-JP" altLang="en-US" sz="1400" b="1">
                <a:solidFill>
                  <a:schemeClr val="bg1">
                    <a:lumMod val="65000"/>
                  </a:schemeClr>
                </a:solidFill>
                <a:latin typeface="Meiryo UI" panose="020B0604030504040204" pitchFamily="50" charset="-128"/>
                <a:ea typeface="Meiryo UI" panose="020B0604030504040204" pitchFamily="50" charset="-128"/>
              </a:rPr>
              <a:t>事業実施における潜在的なリスク（例：合意形成の難航、予期せぬコスト増、利用率の低迷等）と、それに対する具体的な対策。</a:t>
            </a:r>
          </a:p>
        </p:txBody>
      </p:sp>
      <p:sp>
        <p:nvSpPr>
          <p:cNvPr id="7" name="正方形/長方形 6">
            <a:extLst>
              <a:ext uri="{FF2B5EF4-FFF2-40B4-BE49-F238E27FC236}">
                <a16:creationId xmlns:a16="http://schemas.microsoft.com/office/drawing/2014/main" id="{AFCAEE4D-34BA-EAB3-DD3C-80ADE345A9F8}"/>
              </a:ext>
            </a:extLst>
          </p:cNvPr>
          <p:cNvSpPr/>
          <p:nvPr/>
        </p:nvSpPr>
        <p:spPr>
          <a:xfrm>
            <a:off x="441483" y="768651"/>
            <a:ext cx="8702517" cy="2265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defTabSz="914370" fontAlgn="auto">
              <a:spcBef>
                <a:spcPts val="0"/>
              </a:spcBef>
              <a:spcAft>
                <a:spcPts val="0"/>
              </a:spcAft>
              <a:defRPr/>
            </a:pPr>
            <a:r>
              <a:rPr lang="en-US" altLang="ja-JP" sz="1450" b="1">
                <a:solidFill>
                  <a:prstClr val="black"/>
                </a:solidFill>
                <a:latin typeface="Meiryo UI"/>
                <a:ea typeface="Meiryo UI"/>
              </a:rPr>
              <a:t>5. </a:t>
            </a:r>
            <a:r>
              <a:rPr lang="ja-JP" altLang="en-US" sz="1450" b="1">
                <a:solidFill>
                  <a:prstClr val="black"/>
                </a:solidFill>
                <a:latin typeface="Meiryo UI"/>
                <a:ea typeface="Meiryo UI"/>
              </a:rPr>
              <a:t>事業の具体性・実現可能性</a:t>
            </a:r>
          </a:p>
        </p:txBody>
      </p:sp>
      <p:sp>
        <p:nvSpPr>
          <p:cNvPr id="8" name="正方形/長方形 7">
            <a:extLst>
              <a:ext uri="{FF2B5EF4-FFF2-40B4-BE49-F238E27FC236}">
                <a16:creationId xmlns:a16="http://schemas.microsoft.com/office/drawing/2014/main" id="{0F2C72E6-453C-DD51-547E-CC33D26E6DE3}"/>
              </a:ext>
            </a:extLst>
          </p:cNvPr>
          <p:cNvSpPr/>
          <p:nvPr/>
        </p:nvSpPr>
        <p:spPr>
          <a:xfrm>
            <a:off x="259861" y="831925"/>
            <a:ext cx="100823" cy="163258"/>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0" fontAlgn="auto">
              <a:spcBef>
                <a:spcPts val="0"/>
              </a:spcBef>
              <a:spcAft>
                <a:spcPts val="0"/>
              </a:spcAft>
              <a:defRPr/>
            </a:pPr>
            <a:endParaRPr lang="ja-JP" altLang="en-US" sz="1451">
              <a:solidFill>
                <a:prstClr val="white"/>
              </a:solidFill>
              <a:latin typeface="Meiryo UI" panose="020B0604030504040204" pitchFamily="50" charset="-128"/>
              <a:ea typeface="Meiryo UI" panose="020B0604030504040204" pitchFamily="50" charset="-128"/>
            </a:endParaRPr>
          </a:p>
        </p:txBody>
      </p:sp>
      <p:sp>
        <p:nvSpPr>
          <p:cNvPr id="10" name="正方形/長方形 9">
            <a:extLst>
              <a:ext uri="{FF2B5EF4-FFF2-40B4-BE49-F238E27FC236}">
                <a16:creationId xmlns:a16="http://schemas.microsoft.com/office/drawing/2014/main" id="{C4830C34-807C-7EFD-12F6-565C3353E709}"/>
              </a:ext>
            </a:extLst>
          </p:cNvPr>
          <p:cNvSpPr/>
          <p:nvPr/>
        </p:nvSpPr>
        <p:spPr>
          <a:xfrm>
            <a:off x="0" y="1155710"/>
            <a:ext cx="8871514" cy="46797"/>
          </a:xfrm>
          <a:prstGeom prst="rect">
            <a:avLst/>
          </a:prstGeom>
          <a:gradFill flip="none" rotWithShape="1">
            <a:gsLst>
              <a:gs pos="0">
                <a:schemeClr val="accent1">
                  <a:lumMod val="5000"/>
                  <a:lumOff val="95000"/>
                </a:schemeClr>
              </a:gs>
              <a:gs pos="100000">
                <a:schemeClr val="bg1">
                  <a:lumMod val="7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0" fontAlgn="auto">
              <a:spcBef>
                <a:spcPts val="0"/>
              </a:spcBef>
              <a:spcAft>
                <a:spcPts val="0"/>
              </a:spcAft>
              <a:defRPr/>
            </a:pPr>
            <a:endParaRPr lang="ja-JP" altLang="en-US" sz="1451">
              <a:solidFill>
                <a:prstClr val="white"/>
              </a:solidFill>
              <a:latin typeface="Meiryo UI" panose="020B0604030504040204" pitchFamily="50" charset="-128"/>
              <a:ea typeface="Meiryo UI" panose="020B0604030504040204" pitchFamily="50" charset="-128"/>
            </a:endParaRPr>
          </a:p>
        </p:txBody>
      </p:sp>
      <p:sp>
        <p:nvSpPr>
          <p:cNvPr id="2" name="スライド番号プレースホルダー 1">
            <a:extLst>
              <a:ext uri="{FF2B5EF4-FFF2-40B4-BE49-F238E27FC236}">
                <a16:creationId xmlns:a16="http://schemas.microsoft.com/office/drawing/2014/main" id="{BB949A90-EAF9-BB28-B508-58040885AEE8}"/>
              </a:ext>
            </a:extLst>
          </p:cNvPr>
          <p:cNvSpPr>
            <a:spLocks noGrp="1"/>
          </p:cNvSpPr>
          <p:nvPr>
            <p:ph type="sldNum" sz="quarter" idx="4294967295"/>
          </p:nvPr>
        </p:nvSpPr>
        <p:spPr>
          <a:xfrm>
            <a:off x="6457950" y="6356351"/>
            <a:ext cx="2057400" cy="365125"/>
          </a:xfrm>
        </p:spPr>
        <p:txBody>
          <a:bodyPr/>
          <a:lstStyle/>
          <a:p>
            <a:fld id="{256B9FF0-9521-48DC-B427-022EE3FE14F0}" type="slidenum">
              <a:rPr kumimoji="1" lang="ja-JP" altLang="en-US" smtClean="0"/>
              <a:t>6</a:t>
            </a:fld>
            <a:endParaRPr kumimoji="1" lang="ja-JP" altLang="en-US"/>
          </a:p>
        </p:txBody>
      </p:sp>
      <p:sp>
        <p:nvSpPr>
          <p:cNvPr id="3" name="タイトル 1">
            <a:extLst>
              <a:ext uri="{FF2B5EF4-FFF2-40B4-BE49-F238E27FC236}">
                <a16:creationId xmlns:a16="http://schemas.microsoft.com/office/drawing/2014/main" id="{3DE822AD-9EE1-0E23-471C-F10E5D4C2396}"/>
              </a:ext>
            </a:extLst>
          </p:cNvPr>
          <p:cNvSpPr txBox="1">
            <a:spLocks/>
          </p:cNvSpPr>
          <p:nvPr/>
        </p:nvSpPr>
        <p:spPr>
          <a:xfrm>
            <a:off x="119185" y="60323"/>
            <a:ext cx="7259782" cy="470546"/>
          </a:xfrm>
          <a:prstGeom prst="rect">
            <a:avLst/>
          </a:prstGeom>
          <a:solidFill>
            <a:schemeClr val="bg1"/>
          </a:solidFill>
          <a:ln w="9525">
            <a:noFill/>
            <a:miter lim="800000"/>
            <a:headEnd/>
            <a:tailEnd/>
          </a:ln>
        </p:spPr>
        <p:txBody>
          <a:bodyPr vert="horz" wrap="square" lIns="91440" tIns="45720" rIns="91440" bIns="45720" numCol="1" rtlCol="0" anchor="ctr" anchorCtr="0" compatLnSpc="1">
            <a:prstTxWarp prst="textNoShape">
              <a:avLst/>
            </a:prstTxWarp>
            <a:normAutofit/>
          </a:bodyPr>
          <a:lstStyle>
            <a:lvl1pPr algn="l" defTabSz="685800" rtl="0" eaLnBrk="0" fontAlgn="base" latinLnBrk="0" hangingPunct="0">
              <a:lnSpc>
                <a:spcPct val="90000"/>
              </a:lnSpc>
              <a:spcBef>
                <a:spcPct val="0"/>
              </a:spcBef>
              <a:spcAft>
                <a:spcPct val="0"/>
              </a:spcAft>
              <a:buNone/>
              <a:defRPr kumimoji="1" sz="2800" kern="1200">
                <a:solidFill>
                  <a:schemeClr val="tx1"/>
                </a:solidFill>
                <a:latin typeface="+mj-lt"/>
                <a:ea typeface="+mj-ea"/>
                <a:cs typeface="+mj-cs"/>
              </a:defRPr>
            </a:lvl1pPr>
            <a:lvl2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2pPr>
            <a:lvl3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3pPr>
            <a:lvl4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4pPr>
            <a:lvl5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5pPr>
            <a:lvl6pPr marL="4572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6pPr>
            <a:lvl7pPr marL="9144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7pPr>
            <a:lvl8pPr marL="13716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8pPr>
            <a:lvl9pPr marL="18288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9pPr>
          </a:lstStyle>
          <a:p>
            <a:pPr marL="266693" indent="-266693"/>
            <a:r>
              <a:rPr lang="ja-JP" altLang="en-US" sz="2000" b="1" kern="0">
                <a:latin typeface="Meiryo UI" panose="020B0604030504040204" pitchFamily="50" charset="-128"/>
                <a:ea typeface="Meiryo UI" panose="020B0604030504040204" pitchFamily="50" charset="-128"/>
              </a:rPr>
              <a:t>地域一体となった観光産業の効率化支援事業 事業概要</a:t>
            </a:r>
          </a:p>
        </p:txBody>
      </p:sp>
    </p:spTree>
    <p:extLst>
      <p:ext uri="{BB962C8B-B14F-4D97-AF65-F5344CB8AC3E}">
        <p14:creationId xmlns:p14="http://schemas.microsoft.com/office/powerpoint/2010/main" val="24773232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60F5A5-09FC-AA1C-AE91-87184394ACC2}"/>
            </a:ext>
          </a:extLst>
        </p:cNvPr>
        <p:cNvGrpSpPr/>
        <p:nvPr/>
      </p:nvGrpSpPr>
      <p:grpSpPr>
        <a:xfrm>
          <a:off x="0" y="0"/>
          <a:ext cx="0" cy="0"/>
          <a:chOff x="0" y="0"/>
          <a:chExt cx="0" cy="0"/>
        </a:xfrm>
      </p:grpSpPr>
      <p:sp>
        <p:nvSpPr>
          <p:cNvPr id="5" name="正方形/長方形 4">
            <a:extLst>
              <a:ext uri="{FF2B5EF4-FFF2-40B4-BE49-F238E27FC236}">
                <a16:creationId xmlns:a16="http://schemas.microsoft.com/office/drawing/2014/main" id="{111358DC-D777-A9FD-D810-D609864B66EE}"/>
              </a:ext>
            </a:extLst>
          </p:cNvPr>
          <p:cNvSpPr/>
          <p:nvPr/>
        </p:nvSpPr>
        <p:spPr>
          <a:xfrm>
            <a:off x="136243" y="1296481"/>
            <a:ext cx="8871514" cy="5424995"/>
          </a:xfrm>
          <a:prstGeom prst="rect">
            <a:avLst/>
          </a:prstGeom>
          <a:solidFill>
            <a:schemeClr val="bg1"/>
          </a:solidFill>
          <a:ln w="19050">
            <a:solidFill>
              <a:schemeClr val="tx1">
                <a:lumMod val="50000"/>
                <a:lumOff val="50000"/>
              </a:schemeClr>
            </a:solidFill>
          </a:ln>
        </p:spPr>
        <p:txBody>
          <a:bodyPr vertOverflow="overflow" horzOverflow="overflow" wrap="square" lIns="91440" tIns="32652" rIns="91440" bIns="32652" rtlCol="0" anchor="t">
            <a:noAutofit/>
          </a:bodyPr>
          <a:lstStyle/>
          <a:p>
            <a:pPr marL="154940" indent="-154940">
              <a:buFont typeface="Wingdings" panose="05000000000000000000" pitchFamily="2" charset="2"/>
              <a:buChar char="n"/>
            </a:pPr>
            <a:r>
              <a:rPr lang="ja-JP" altLang="en-US" sz="1400" b="1" dirty="0">
                <a:latin typeface="Meiryo UI"/>
                <a:ea typeface="Meiryo UI"/>
              </a:rPr>
              <a:t>新たなサービス・体験価値の創出</a:t>
            </a:r>
            <a:r>
              <a:rPr lang="en-US" altLang="ja-JP" sz="1400" b="1" dirty="0">
                <a:latin typeface="Meiryo UI"/>
                <a:ea typeface="Meiryo UI"/>
              </a:rPr>
              <a:t>:</a:t>
            </a:r>
            <a:endParaRPr lang="ja-JP" altLang="en-US" dirty="0">
              <a:latin typeface="Meiryo UI"/>
              <a:ea typeface="Meiryo UI"/>
            </a:endParaRPr>
          </a:p>
          <a:p>
            <a:pPr marL="742950" lvl="1" indent="-285750">
              <a:buFont typeface="Arial" panose="020B0604020202020204" pitchFamily="34" charset="0"/>
              <a:buChar char="•"/>
            </a:pPr>
            <a:r>
              <a:rPr lang="ja-JP" altLang="en-US" sz="1400" b="1" dirty="0">
                <a:solidFill>
                  <a:schemeClr val="bg1">
                    <a:lumMod val="65000"/>
                  </a:schemeClr>
                </a:solidFill>
                <a:latin typeface="Meiryo UI"/>
                <a:ea typeface="Meiryo UI"/>
              </a:rPr>
              <a:t>申請する取組の独自性・独創性に基づき、地域としてどのような新しいサービスや体験価値が創出されるか。</a:t>
            </a:r>
            <a:r>
              <a:rPr lang="en-US" altLang="ja-JP" sz="1400" b="1" dirty="0">
                <a:solidFill>
                  <a:schemeClr val="bg1">
                    <a:lumMod val="65000"/>
                  </a:schemeClr>
                </a:solidFill>
                <a:latin typeface="Meiryo UI"/>
                <a:ea typeface="Meiryo UI"/>
              </a:rPr>
              <a:t>(</a:t>
            </a:r>
            <a:r>
              <a:rPr lang="ja-JP" altLang="en-US" sz="1400" b="1" dirty="0">
                <a:solidFill>
                  <a:schemeClr val="bg1">
                    <a:lumMod val="65000"/>
                  </a:schemeClr>
                </a:solidFill>
                <a:latin typeface="Meiryo UI"/>
                <a:ea typeface="Meiryo UI"/>
              </a:rPr>
              <a:t>例：共同キッチンによる地域食材を活用した新メニュー開発、温泉引湯による新たな宿泊プラン、社員寮改修による質の高い人材確保とサービス向上等）</a:t>
            </a:r>
          </a:p>
          <a:p>
            <a:pPr marL="154940" indent="-154940">
              <a:buFont typeface="Wingdings" panose="05000000000000000000" pitchFamily="2" charset="2"/>
              <a:buChar char="n"/>
            </a:pPr>
            <a:r>
              <a:rPr lang="ja-JP" altLang="en-US" sz="1400" b="1" dirty="0">
                <a:latin typeface="Meiryo UI"/>
                <a:ea typeface="Meiryo UI"/>
              </a:rPr>
              <a:t>地域全体への収益機会の創出</a:t>
            </a:r>
            <a:r>
              <a:rPr lang="en-US" altLang="ja-JP" sz="1400" b="1" dirty="0">
                <a:latin typeface="Meiryo UI"/>
                <a:ea typeface="Meiryo UI"/>
              </a:rPr>
              <a:t>:</a:t>
            </a:r>
          </a:p>
          <a:p>
            <a:pPr marL="742950" lvl="1" indent="-285750">
              <a:buFont typeface="Arial" panose="020B0604020202020204" pitchFamily="34" charset="0"/>
              <a:buChar char="•"/>
            </a:pPr>
            <a:r>
              <a:rPr lang="ja-JP" altLang="en-US" sz="1400" b="1" dirty="0">
                <a:solidFill>
                  <a:schemeClr val="bg1">
                    <a:lumMod val="65000"/>
                  </a:schemeClr>
                </a:solidFill>
                <a:latin typeface="Meiryo UI" panose="020B0604030504040204" pitchFamily="50" charset="-128"/>
                <a:ea typeface="Meiryo UI" panose="020B0604030504040204" pitchFamily="50" charset="-128"/>
              </a:rPr>
              <a:t>創出された価値が、地域全体の宿泊施設や観光産業にどのように波及していくか。</a:t>
            </a:r>
            <a:endParaRPr lang="en-US" altLang="ja-JP" sz="1400" b="1" dirty="0">
              <a:solidFill>
                <a:schemeClr val="bg1">
                  <a:lumMod val="65000"/>
                </a:schemeClr>
              </a:solidFill>
              <a:latin typeface="Meiryo UI" panose="020B0604030504040204" pitchFamily="50" charset="-128"/>
              <a:ea typeface="Meiryo UI" panose="020B0604030504040204" pitchFamily="50" charset="-128"/>
            </a:endParaRPr>
          </a:p>
          <a:p>
            <a:pPr marL="803275" lvl="1" indent="-263525"/>
            <a:r>
              <a:rPr lang="ja-JP" altLang="en-US" sz="1400" b="1" dirty="0">
                <a:solidFill>
                  <a:schemeClr val="bg1">
                    <a:lumMod val="65000"/>
                  </a:schemeClr>
                </a:solidFill>
                <a:latin typeface="Meiryo UI" panose="020B0604030504040204" pitchFamily="50" charset="-128"/>
                <a:ea typeface="Meiryo UI" panose="020B0604030504040204" pitchFamily="50" charset="-128"/>
              </a:rPr>
              <a:t>　（例</a:t>
            </a:r>
            <a:r>
              <a:rPr lang="en-US" altLang="ja-JP" sz="1400" b="1" dirty="0">
                <a:solidFill>
                  <a:schemeClr val="bg1">
                    <a:lumMod val="65000"/>
                  </a:schemeClr>
                </a:solidFill>
                <a:latin typeface="Meiryo UI" panose="020B0604030504040204" pitchFamily="50" charset="-128"/>
                <a:ea typeface="Meiryo UI" panose="020B0604030504040204" pitchFamily="50" charset="-128"/>
              </a:rPr>
              <a:t>:</a:t>
            </a:r>
            <a:r>
              <a:rPr lang="ja-JP" altLang="en-US" sz="1400" b="1" dirty="0">
                <a:solidFill>
                  <a:schemeClr val="bg1">
                    <a:lumMod val="65000"/>
                  </a:schemeClr>
                </a:solidFill>
                <a:latin typeface="Meiryo UI" panose="020B0604030504040204" pitchFamily="50" charset="-128"/>
                <a:ea typeface="Meiryo UI" panose="020B0604030504040204" pitchFamily="50" charset="-128"/>
              </a:rPr>
              <a:t>社員寮を改修し、利用料の一部を修繕積立や地域人材確保の取組に活用し、地域全体が抱える課題を解決していく</a:t>
            </a:r>
            <a:r>
              <a:rPr lang="ja-JP" altLang="en-US" sz="1400" b="1">
                <a:solidFill>
                  <a:schemeClr val="bg1">
                    <a:lumMod val="65000"/>
                  </a:schemeClr>
                </a:solidFill>
                <a:latin typeface="Meiryo UI" panose="020B0604030504040204" pitchFamily="50" charset="-128"/>
                <a:ea typeface="Meiryo UI" panose="020B0604030504040204" pitchFamily="50" charset="-128"/>
              </a:rPr>
              <a:t>等）</a:t>
            </a:r>
            <a:endParaRPr lang="ja-JP" altLang="en-US" sz="1400" b="1" dirty="0">
              <a:solidFill>
                <a:schemeClr val="bg1">
                  <a:lumMod val="65000"/>
                </a:schemeClr>
              </a:solidFill>
              <a:latin typeface="Meiryo UI" panose="020B0604030504040204" pitchFamily="50" charset="-128"/>
              <a:ea typeface="Meiryo UI" panose="020B0604030504040204" pitchFamily="50" charset="-128"/>
            </a:endParaRPr>
          </a:p>
          <a:p>
            <a:pPr marL="154940" indent="-154940">
              <a:buFont typeface="Wingdings" panose="05000000000000000000" pitchFamily="2" charset="2"/>
              <a:buChar char="n"/>
            </a:pPr>
            <a:r>
              <a:rPr lang="ja-JP" altLang="en-US" sz="1400" b="1" dirty="0">
                <a:latin typeface="Meiryo UI"/>
                <a:ea typeface="Meiryo UI"/>
              </a:rPr>
              <a:t>新たなサービス・価値を創出したことによる定量的な効果</a:t>
            </a:r>
            <a:endParaRPr lang="en-US" altLang="ja-JP" sz="1400" b="1" dirty="0">
              <a:latin typeface="Meiryo UI"/>
              <a:ea typeface="Meiryo UI"/>
            </a:endParaRPr>
          </a:p>
          <a:p>
            <a:pPr marL="742950" lvl="1" indent="-285750">
              <a:buFont typeface="Arial" panose="020B0604020202020204" pitchFamily="34" charset="0"/>
              <a:buChar char="•"/>
            </a:pPr>
            <a:r>
              <a:rPr lang="ja-JP" altLang="en-US" sz="1400" b="1" dirty="0">
                <a:solidFill>
                  <a:schemeClr val="bg1">
                    <a:lumMod val="65000"/>
                  </a:schemeClr>
                </a:solidFill>
                <a:latin typeface="Meiryo UI" panose="020B0604030504040204" pitchFamily="50" charset="-128"/>
                <a:ea typeface="Meiryo UI" panose="020B0604030504040204" pitchFamily="50" charset="-128"/>
              </a:rPr>
              <a:t>期待される効果に関する具体的な数値目標（例：稼働率〇〇％向上、客単価〇〇円増、来訪者数〇〇％増、新規顧客層〇〇の獲得等）。その算出根拠。</a:t>
            </a:r>
            <a:endParaRPr lang="en-US" altLang="ja-JP" sz="1400" b="1" dirty="0">
              <a:solidFill>
                <a:schemeClr val="bg1">
                  <a:lumMod val="65000"/>
                </a:schemeClr>
              </a:solidFill>
              <a:latin typeface="Meiryo UI" panose="020B0604030504040204" pitchFamily="50" charset="-128"/>
              <a:ea typeface="Meiryo UI" panose="020B0604030504040204" pitchFamily="50" charset="-128"/>
            </a:endParaRPr>
          </a:p>
        </p:txBody>
      </p:sp>
      <p:sp>
        <p:nvSpPr>
          <p:cNvPr id="7" name="正方形/長方形 6">
            <a:extLst>
              <a:ext uri="{FF2B5EF4-FFF2-40B4-BE49-F238E27FC236}">
                <a16:creationId xmlns:a16="http://schemas.microsoft.com/office/drawing/2014/main" id="{56B8C9F5-1CE6-A289-0DD0-C0BB71F3D432}"/>
              </a:ext>
            </a:extLst>
          </p:cNvPr>
          <p:cNvSpPr/>
          <p:nvPr/>
        </p:nvSpPr>
        <p:spPr>
          <a:xfrm>
            <a:off x="360684" y="768651"/>
            <a:ext cx="8702517" cy="2265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defTabSz="914370" fontAlgn="auto">
              <a:spcBef>
                <a:spcPts val="0"/>
              </a:spcBef>
              <a:spcAft>
                <a:spcPts val="0"/>
              </a:spcAft>
              <a:defRPr/>
            </a:pPr>
            <a:r>
              <a:rPr lang="ja-JP" altLang="en-US" sz="1451" b="1">
                <a:solidFill>
                  <a:prstClr val="black"/>
                </a:solidFill>
                <a:latin typeface="Meiryo UI" panose="020B0604030504040204" pitchFamily="50" charset="-128"/>
                <a:ea typeface="Meiryo UI" panose="020B0604030504040204" pitchFamily="50" charset="-128"/>
              </a:rPr>
              <a:t> </a:t>
            </a:r>
            <a:r>
              <a:rPr lang="en-US" altLang="ja-JP" sz="1451" b="1">
                <a:solidFill>
                  <a:prstClr val="black"/>
                </a:solidFill>
                <a:latin typeface="Meiryo UI" panose="020B0604030504040204" pitchFamily="50" charset="-128"/>
                <a:ea typeface="Meiryo UI" panose="020B0604030504040204" pitchFamily="50" charset="-128"/>
              </a:rPr>
              <a:t>6. </a:t>
            </a:r>
            <a:r>
              <a:rPr lang="ja-JP" altLang="en-US" sz="1451" b="1">
                <a:solidFill>
                  <a:prstClr val="black"/>
                </a:solidFill>
                <a:latin typeface="Meiryo UI" panose="020B0604030504040204" pitchFamily="50" charset="-128"/>
                <a:ea typeface="Meiryo UI" panose="020B0604030504040204" pitchFamily="50" charset="-128"/>
              </a:rPr>
              <a:t>新たな価値及び需要創出</a:t>
            </a:r>
          </a:p>
        </p:txBody>
      </p:sp>
      <p:sp>
        <p:nvSpPr>
          <p:cNvPr id="8" name="正方形/長方形 7">
            <a:extLst>
              <a:ext uri="{FF2B5EF4-FFF2-40B4-BE49-F238E27FC236}">
                <a16:creationId xmlns:a16="http://schemas.microsoft.com/office/drawing/2014/main" id="{67862DC3-1A6E-8D78-3A73-31A7BA27F941}"/>
              </a:ext>
            </a:extLst>
          </p:cNvPr>
          <p:cNvSpPr/>
          <p:nvPr/>
        </p:nvSpPr>
        <p:spPr>
          <a:xfrm>
            <a:off x="259861" y="831925"/>
            <a:ext cx="100823" cy="163258"/>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0" fontAlgn="auto">
              <a:spcBef>
                <a:spcPts val="0"/>
              </a:spcBef>
              <a:spcAft>
                <a:spcPts val="0"/>
              </a:spcAft>
              <a:defRPr/>
            </a:pPr>
            <a:endParaRPr lang="ja-JP" altLang="en-US" sz="1451">
              <a:solidFill>
                <a:prstClr val="white"/>
              </a:solidFill>
              <a:latin typeface="Meiryo UI" panose="020B0604030504040204" pitchFamily="50" charset="-128"/>
              <a:ea typeface="Meiryo UI" panose="020B0604030504040204" pitchFamily="50" charset="-128"/>
            </a:endParaRPr>
          </a:p>
        </p:txBody>
      </p:sp>
      <p:sp>
        <p:nvSpPr>
          <p:cNvPr id="10" name="正方形/長方形 9">
            <a:extLst>
              <a:ext uri="{FF2B5EF4-FFF2-40B4-BE49-F238E27FC236}">
                <a16:creationId xmlns:a16="http://schemas.microsoft.com/office/drawing/2014/main" id="{A8B69D72-EF99-531E-E543-24305313758A}"/>
              </a:ext>
            </a:extLst>
          </p:cNvPr>
          <p:cNvSpPr/>
          <p:nvPr/>
        </p:nvSpPr>
        <p:spPr>
          <a:xfrm>
            <a:off x="0" y="1155710"/>
            <a:ext cx="8871514" cy="46797"/>
          </a:xfrm>
          <a:prstGeom prst="rect">
            <a:avLst/>
          </a:prstGeom>
          <a:gradFill flip="none" rotWithShape="1">
            <a:gsLst>
              <a:gs pos="0">
                <a:schemeClr val="accent1">
                  <a:lumMod val="5000"/>
                  <a:lumOff val="95000"/>
                </a:schemeClr>
              </a:gs>
              <a:gs pos="100000">
                <a:schemeClr val="bg1">
                  <a:lumMod val="7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0" fontAlgn="auto">
              <a:spcBef>
                <a:spcPts val="0"/>
              </a:spcBef>
              <a:spcAft>
                <a:spcPts val="0"/>
              </a:spcAft>
              <a:defRPr/>
            </a:pPr>
            <a:endParaRPr lang="ja-JP" altLang="en-US" sz="1451">
              <a:solidFill>
                <a:prstClr val="white"/>
              </a:solidFill>
              <a:latin typeface="Meiryo UI" panose="020B0604030504040204" pitchFamily="50" charset="-128"/>
              <a:ea typeface="Meiryo UI" panose="020B0604030504040204" pitchFamily="50" charset="-128"/>
            </a:endParaRPr>
          </a:p>
        </p:txBody>
      </p:sp>
      <p:sp>
        <p:nvSpPr>
          <p:cNvPr id="2" name="スライド番号プレースホルダー 1">
            <a:extLst>
              <a:ext uri="{FF2B5EF4-FFF2-40B4-BE49-F238E27FC236}">
                <a16:creationId xmlns:a16="http://schemas.microsoft.com/office/drawing/2014/main" id="{4DD5FE29-46FC-DCCD-709D-FC8CF1356673}"/>
              </a:ext>
            </a:extLst>
          </p:cNvPr>
          <p:cNvSpPr>
            <a:spLocks noGrp="1"/>
          </p:cNvSpPr>
          <p:nvPr>
            <p:ph type="sldNum" sz="quarter" idx="4294967295"/>
          </p:nvPr>
        </p:nvSpPr>
        <p:spPr>
          <a:xfrm>
            <a:off x="6457950" y="6356351"/>
            <a:ext cx="2057400" cy="365125"/>
          </a:xfrm>
        </p:spPr>
        <p:txBody>
          <a:bodyPr/>
          <a:lstStyle/>
          <a:p>
            <a:fld id="{256B9FF0-9521-48DC-B427-022EE3FE14F0}" type="slidenum">
              <a:rPr kumimoji="1" lang="ja-JP" altLang="en-US" smtClean="0"/>
              <a:t>7</a:t>
            </a:fld>
            <a:endParaRPr kumimoji="1" lang="ja-JP" altLang="en-US"/>
          </a:p>
        </p:txBody>
      </p:sp>
      <p:sp>
        <p:nvSpPr>
          <p:cNvPr id="3" name="タイトル 1">
            <a:extLst>
              <a:ext uri="{FF2B5EF4-FFF2-40B4-BE49-F238E27FC236}">
                <a16:creationId xmlns:a16="http://schemas.microsoft.com/office/drawing/2014/main" id="{64007A7E-F1B9-76DF-920F-D2F83CBE142E}"/>
              </a:ext>
            </a:extLst>
          </p:cNvPr>
          <p:cNvSpPr txBox="1">
            <a:spLocks/>
          </p:cNvSpPr>
          <p:nvPr/>
        </p:nvSpPr>
        <p:spPr>
          <a:xfrm>
            <a:off x="119185" y="60323"/>
            <a:ext cx="7259782" cy="470546"/>
          </a:xfrm>
          <a:prstGeom prst="rect">
            <a:avLst/>
          </a:prstGeom>
          <a:solidFill>
            <a:schemeClr val="bg1"/>
          </a:solidFill>
          <a:ln w="9525">
            <a:noFill/>
            <a:miter lim="800000"/>
            <a:headEnd/>
            <a:tailEnd/>
          </a:ln>
        </p:spPr>
        <p:txBody>
          <a:bodyPr vert="horz" wrap="square" lIns="91440" tIns="45720" rIns="91440" bIns="45720" numCol="1" rtlCol="0" anchor="ctr" anchorCtr="0" compatLnSpc="1">
            <a:prstTxWarp prst="textNoShape">
              <a:avLst/>
            </a:prstTxWarp>
            <a:normAutofit/>
          </a:bodyPr>
          <a:lstStyle>
            <a:lvl1pPr algn="l" defTabSz="685800" rtl="0" eaLnBrk="0" fontAlgn="base" latinLnBrk="0" hangingPunct="0">
              <a:lnSpc>
                <a:spcPct val="90000"/>
              </a:lnSpc>
              <a:spcBef>
                <a:spcPct val="0"/>
              </a:spcBef>
              <a:spcAft>
                <a:spcPct val="0"/>
              </a:spcAft>
              <a:buNone/>
              <a:defRPr kumimoji="1" sz="2800" kern="1200">
                <a:solidFill>
                  <a:schemeClr val="tx1"/>
                </a:solidFill>
                <a:latin typeface="+mj-lt"/>
                <a:ea typeface="+mj-ea"/>
                <a:cs typeface="+mj-cs"/>
              </a:defRPr>
            </a:lvl1pPr>
            <a:lvl2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2pPr>
            <a:lvl3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3pPr>
            <a:lvl4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4pPr>
            <a:lvl5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5pPr>
            <a:lvl6pPr marL="4572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6pPr>
            <a:lvl7pPr marL="9144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7pPr>
            <a:lvl8pPr marL="13716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8pPr>
            <a:lvl9pPr marL="18288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9pPr>
          </a:lstStyle>
          <a:p>
            <a:pPr marL="266693" indent="-266693"/>
            <a:r>
              <a:rPr lang="ja-JP" altLang="en-US" sz="2000" b="1" kern="0">
                <a:latin typeface="Meiryo UI" panose="020B0604030504040204" pitchFamily="50" charset="-128"/>
                <a:ea typeface="Meiryo UI" panose="020B0604030504040204" pitchFamily="50" charset="-128"/>
              </a:rPr>
              <a:t>地域一体となった観光産業の効率化支援事業 事業概要</a:t>
            </a:r>
          </a:p>
        </p:txBody>
      </p:sp>
    </p:spTree>
    <p:extLst>
      <p:ext uri="{BB962C8B-B14F-4D97-AF65-F5344CB8AC3E}">
        <p14:creationId xmlns:p14="http://schemas.microsoft.com/office/powerpoint/2010/main" val="2114571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DCF8CB-6A36-8981-909D-4BB2F9B3C9B0}"/>
            </a:ext>
          </a:extLst>
        </p:cNvPr>
        <p:cNvGrpSpPr/>
        <p:nvPr/>
      </p:nvGrpSpPr>
      <p:grpSpPr>
        <a:xfrm>
          <a:off x="0" y="0"/>
          <a:ext cx="0" cy="0"/>
          <a:chOff x="0" y="0"/>
          <a:chExt cx="0" cy="0"/>
        </a:xfrm>
      </p:grpSpPr>
      <p:sp>
        <p:nvSpPr>
          <p:cNvPr id="5" name="正方形/長方形 4">
            <a:extLst>
              <a:ext uri="{FF2B5EF4-FFF2-40B4-BE49-F238E27FC236}">
                <a16:creationId xmlns:a16="http://schemas.microsoft.com/office/drawing/2014/main" id="{26F2B266-F709-FADC-5858-2120EBE3BCF6}"/>
              </a:ext>
            </a:extLst>
          </p:cNvPr>
          <p:cNvSpPr/>
          <p:nvPr/>
        </p:nvSpPr>
        <p:spPr>
          <a:xfrm>
            <a:off x="136242" y="1332867"/>
            <a:ext cx="8871515" cy="5409755"/>
          </a:xfrm>
          <a:prstGeom prst="rect">
            <a:avLst/>
          </a:prstGeom>
          <a:solidFill>
            <a:schemeClr val="bg1"/>
          </a:solidFill>
          <a:ln w="19050">
            <a:solidFill>
              <a:schemeClr val="tx1">
                <a:lumMod val="50000"/>
                <a:lumOff val="50000"/>
              </a:schemeClr>
            </a:solidFill>
          </a:ln>
        </p:spPr>
        <p:txBody>
          <a:bodyPr vertOverflow="overflow" horzOverflow="overflow" wrap="square" lIns="91440" tIns="32652" rIns="91440" bIns="32652" rtlCol="0" anchor="t">
            <a:noAutofit/>
          </a:bodyPr>
          <a:lstStyle/>
          <a:p>
            <a:pPr marL="154940" indent="-154940">
              <a:buFont typeface="Wingdings" panose="05000000000000000000" pitchFamily="2" charset="2"/>
              <a:buChar char="n"/>
            </a:pPr>
            <a:r>
              <a:rPr lang="ja-JP" altLang="en-US" sz="1400" b="1">
                <a:latin typeface="Meiryo UI"/>
                <a:ea typeface="Meiryo UI"/>
              </a:rPr>
              <a:t>効果検証の指標</a:t>
            </a:r>
            <a:r>
              <a:rPr lang="en-US" altLang="ja-JP" sz="1400" b="1">
                <a:latin typeface="Meiryo UI"/>
                <a:ea typeface="Meiryo UI"/>
              </a:rPr>
              <a:t>:</a:t>
            </a:r>
            <a:endParaRPr lang="ja-JP" altLang="en-US">
              <a:latin typeface="Meiryo UI"/>
              <a:ea typeface="Meiryo UI"/>
            </a:endParaRPr>
          </a:p>
          <a:p>
            <a:pPr marL="742950" lvl="1" indent="-285750">
              <a:buFont typeface="Arial" panose="020B0604020202020204" pitchFamily="34" charset="0"/>
              <a:buChar char="•"/>
            </a:pPr>
            <a:r>
              <a:rPr lang="ja-JP" altLang="en-US" sz="1400" b="1">
                <a:solidFill>
                  <a:schemeClr val="bg1">
                    <a:lumMod val="65000"/>
                  </a:schemeClr>
                </a:solidFill>
                <a:latin typeface="Meiryo UI"/>
                <a:ea typeface="Meiryo UI"/>
              </a:rPr>
              <a:t>事業終了後の効果検証を行うための明確な指標（</a:t>
            </a:r>
            <a:r>
              <a:rPr lang="en-US" altLang="ja-JP" sz="1400" b="1">
                <a:solidFill>
                  <a:schemeClr val="bg1">
                    <a:lumMod val="65000"/>
                  </a:schemeClr>
                </a:solidFill>
                <a:latin typeface="Meiryo UI"/>
                <a:ea typeface="Meiryo UI"/>
              </a:rPr>
              <a:t>KPI</a:t>
            </a:r>
            <a:r>
              <a:rPr lang="ja-JP" altLang="en-US" sz="1400" b="1">
                <a:solidFill>
                  <a:schemeClr val="bg1">
                    <a:lumMod val="65000"/>
                  </a:schemeClr>
                </a:solidFill>
                <a:latin typeface="Meiryo UI"/>
                <a:ea typeface="Meiryo UI"/>
              </a:rPr>
              <a:t>等）。</a:t>
            </a:r>
          </a:p>
          <a:p>
            <a:pPr marL="154940" indent="-154940">
              <a:buFont typeface="Wingdings" panose="05000000000000000000" pitchFamily="2" charset="2"/>
              <a:buChar char="n"/>
            </a:pPr>
            <a:r>
              <a:rPr lang="ja-JP" altLang="en-US" sz="1400" b="1">
                <a:latin typeface="Meiryo UI"/>
                <a:ea typeface="Meiryo UI"/>
              </a:rPr>
              <a:t>検証方法・実施主体・実施時期等</a:t>
            </a:r>
            <a:r>
              <a:rPr lang="en-US" altLang="ja-JP" sz="1400" b="1">
                <a:latin typeface="Meiryo UI"/>
                <a:ea typeface="Meiryo UI"/>
              </a:rPr>
              <a:t>:</a:t>
            </a:r>
          </a:p>
          <a:p>
            <a:pPr marL="742950" lvl="1" indent="-285750">
              <a:buFont typeface="Arial" panose="020B0604020202020204" pitchFamily="34" charset="0"/>
              <a:buChar char="•"/>
            </a:pPr>
            <a:r>
              <a:rPr lang="ja-JP" altLang="en-US" sz="1400" b="1">
                <a:solidFill>
                  <a:schemeClr val="bg1">
                    <a:lumMod val="65000"/>
                  </a:schemeClr>
                </a:solidFill>
                <a:latin typeface="Meiryo UI" panose="020B0604030504040204" pitchFamily="50" charset="-128"/>
                <a:ea typeface="Meiryo UI" panose="020B0604030504040204" pitchFamily="50" charset="-128"/>
              </a:rPr>
              <a:t>具体的な検証方法、検証を行う主体、検証の実施時期等。</a:t>
            </a:r>
          </a:p>
          <a:p>
            <a:pPr marL="154940" indent="-154940">
              <a:buFont typeface="Wingdings" panose="05000000000000000000" pitchFamily="2" charset="2"/>
              <a:buChar char="n"/>
            </a:pPr>
            <a:r>
              <a:rPr lang="ja-JP" altLang="en-US" sz="1400" b="1">
                <a:latin typeface="Meiryo UI"/>
                <a:ea typeface="Meiryo UI"/>
              </a:rPr>
              <a:t>改善・展開の仕組み</a:t>
            </a:r>
            <a:r>
              <a:rPr lang="en-US" altLang="ja-JP" sz="1400" b="1">
                <a:latin typeface="Meiryo UI"/>
                <a:ea typeface="Meiryo UI"/>
              </a:rPr>
              <a:t>:</a:t>
            </a:r>
          </a:p>
          <a:p>
            <a:pPr marL="714375" indent="-285750">
              <a:buFont typeface="Arial" panose="020B0604020202020204" pitchFamily="34" charset="0"/>
              <a:buChar char="•"/>
            </a:pPr>
            <a:r>
              <a:rPr lang="ja-JP" altLang="en-US" sz="1400" b="1">
                <a:solidFill>
                  <a:schemeClr val="bg1">
                    <a:lumMod val="65000"/>
                  </a:schemeClr>
                </a:solidFill>
                <a:latin typeface="Meiryo UI"/>
                <a:ea typeface="Meiryo UI"/>
              </a:rPr>
              <a:t>検証結果を踏まえ、問題が生じた場合の改善プロセスや今後の事業展開の仕組み。</a:t>
            </a:r>
            <a:endParaRPr lang="ja-JP" altLang="en-US" sz="1400" b="1">
              <a:solidFill>
                <a:schemeClr val="bg1">
                  <a:lumMod val="65000"/>
                </a:schemeClr>
              </a:solidFill>
              <a:latin typeface="Meiryo UI" panose="020B0604030504040204" pitchFamily="50" charset="-128"/>
              <a:ea typeface="Meiryo UI" panose="020B0604030504040204" pitchFamily="50" charset="-128"/>
            </a:endParaRPr>
          </a:p>
          <a:p>
            <a:pPr marL="154940" indent="-154940">
              <a:buFont typeface="Wingdings" panose="05000000000000000000" pitchFamily="2" charset="2"/>
              <a:buChar char="n"/>
            </a:pPr>
            <a:r>
              <a:rPr lang="ja-JP" altLang="en-US" sz="1400" b="1">
                <a:latin typeface="Meiryo UI"/>
                <a:ea typeface="Meiryo UI"/>
              </a:rPr>
              <a:t>事業期間終了後の運営体制</a:t>
            </a:r>
            <a:r>
              <a:rPr lang="en-US" altLang="ja-JP" sz="1400" b="1">
                <a:latin typeface="Meiryo UI"/>
                <a:ea typeface="Meiryo UI"/>
              </a:rPr>
              <a:t>:</a:t>
            </a:r>
          </a:p>
          <a:p>
            <a:pPr marL="714375" indent="-285750">
              <a:buFont typeface="Arial" panose="020B0604020202020204" pitchFamily="34" charset="0"/>
              <a:buChar char="•"/>
            </a:pPr>
            <a:r>
              <a:rPr lang="ja-JP" altLang="en-US" sz="1400" b="1">
                <a:solidFill>
                  <a:schemeClr val="bg1">
                    <a:lumMod val="65000"/>
                  </a:schemeClr>
                </a:solidFill>
                <a:latin typeface="Meiryo UI" panose="020B0604030504040204" pitchFamily="50" charset="-128"/>
                <a:ea typeface="Meiryo UI" panose="020B0604030504040204" pitchFamily="50" charset="-128"/>
              </a:rPr>
              <a:t>運営主体、意思決定方法等。</a:t>
            </a:r>
            <a:endParaRPr lang="en-US" altLang="ja-JP" sz="1400" b="1">
              <a:latin typeface="Meiryo UI" panose="020B0604030504040204" pitchFamily="50" charset="-128"/>
              <a:ea typeface="Meiryo UI" panose="020B0604030504040204" pitchFamily="50" charset="-128"/>
            </a:endParaRPr>
          </a:p>
          <a:p>
            <a:pPr marL="154940" indent="-154940">
              <a:buFont typeface="Wingdings" panose="05000000000000000000" pitchFamily="2" charset="2"/>
              <a:buChar char="n"/>
            </a:pPr>
            <a:r>
              <a:rPr lang="ja-JP" altLang="en-US" sz="1400" b="1">
                <a:latin typeface="Meiryo UI"/>
                <a:ea typeface="Meiryo UI"/>
              </a:rPr>
              <a:t>事業期間終了後の収益モデル</a:t>
            </a:r>
            <a:r>
              <a:rPr lang="en-US" altLang="ja-JP" sz="1400" b="1">
                <a:latin typeface="Meiryo UI"/>
                <a:ea typeface="Meiryo UI"/>
              </a:rPr>
              <a:t>:</a:t>
            </a:r>
          </a:p>
          <a:p>
            <a:pPr marL="714375" indent="-285750">
              <a:buFont typeface="Arial" panose="020B0604020202020204" pitchFamily="34" charset="0"/>
              <a:buChar char="•"/>
            </a:pPr>
            <a:r>
              <a:rPr lang="ja-JP" altLang="en-US" sz="1400" b="1">
                <a:solidFill>
                  <a:schemeClr val="bg1">
                    <a:lumMod val="65000"/>
                  </a:schemeClr>
                </a:solidFill>
                <a:latin typeface="Meiryo UI" panose="020B0604030504040204" pitchFamily="50" charset="-128"/>
                <a:ea typeface="Meiryo UI" panose="020B0604030504040204" pitchFamily="50" charset="-128"/>
              </a:rPr>
              <a:t>利用料収入、会費収入、手数料収入等の収益確保の方法。</a:t>
            </a:r>
          </a:p>
          <a:p>
            <a:pPr marL="714375" indent="-285750">
              <a:buFont typeface="Arial" panose="020B0604020202020204" pitchFamily="34" charset="0"/>
              <a:buChar char="•"/>
            </a:pPr>
            <a:endParaRPr lang="ja-JP" altLang="en-US" sz="1400" b="1">
              <a:solidFill>
                <a:schemeClr val="bg1">
                  <a:lumMod val="65000"/>
                </a:schemeClr>
              </a:solidFill>
              <a:latin typeface="Meiryo UI" panose="020B0604030504040204" pitchFamily="50" charset="-128"/>
              <a:ea typeface="Meiryo UI" panose="020B0604030504040204" pitchFamily="50" charset="-128"/>
            </a:endParaRPr>
          </a:p>
          <a:p>
            <a:pPr lvl="1"/>
            <a:endParaRPr lang="en-US" altLang="ja-JP" sz="1400" b="1">
              <a:solidFill>
                <a:schemeClr val="bg1">
                  <a:lumMod val="65000"/>
                </a:schemeClr>
              </a:solidFill>
              <a:latin typeface="Meiryo UI" panose="020B0604030504040204" pitchFamily="50" charset="-128"/>
              <a:ea typeface="Meiryo UI" panose="020B0604030504040204" pitchFamily="50" charset="-128"/>
            </a:endParaRPr>
          </a:p>
        </p:txBody>
      </p:sp>
      <p:sp>
        <p:nvSpPr>
          <p:cNvPr id="7" name="正方形/長方形 6">
            <a:extLst>
              <a:ext uri="{FF2B5EF4-FFF2-40B4-BE49-F238E27FC236}">
                <a16:creationId xmlns:a16="http://schemas.microsoft.com/office/drawing/2014/main" id="{D6FFE04F-4DED-3AE8-D09C-BB621D80EAB8}"/>
              </a:ext>
            </a:extLst>
          </p:cNvPr>
          <p:cNvSpPr/>
          <p:nvPr/>
        </p:nvSpPr>
        <p:spPr>
          <a:xfrm>
            <a:off x="441483" y="768651"/>
            <a:ext cx="8702517" cy="2265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defTabSz="914370" fontAlgn="auto">
              <a:spcBef>
                <a:spcPts val="0"/>
              </a:spcBef>
              <a:spcAft>
                <a:spcPts val="0"/>
              </a:spcAft>
              <a:defRPr/>
            </a:pPr>
            <a:r>
              <a:rPr lang="en-US" altLang="ja-JP" sz="1451" b="1">
                <a:solidFill>
                  <a:prstClr val="black"/>
                </a:solidFill>
                <a:latin typeface="Meiryo UI" panose="020B0604030504040204" pitchFamily="50" charset="-128"/>
                <a:ea typeface="Meiryo UI" panose="020B0604030504040204" pitchFamily="50" charset="-128"/>
              </a:rPr>
              <a:t>7. </a:t>
            </a:r>
            <a:r>
              <a:rPr lang="ja-JP" altLang="en-US" sz="1451" b="1">
                <a:solidFill>
                  <a:prstClr val="black"/>
                </a:solidFill>
                <a:latin typeface="Meiryo UI" panose="020B0604030504040204" pitchFamily="50" charset="-128"/>
                <a:ea typeface="Meiryo UI" panose="020B0604030504040204" pitchFamily="50" charset="-128"/>
              </a:rPr>
              <a:t>事業終了後の効果検証体制</a:t>
            </a:r>
            <a:endParaRPr lang="en-US" altLang="ja-JP" sz="1451" b="1">
              <a:solidFill>
                <a:prstClr val="black"/>
              </a:solidFill>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7F7B7ACA-87A9-9053-CA27-555AB86DB9A7}"/>
              </a:ext>
            </a:extLst>
          </p:cNvPr>
          <p:cNvSpPr/>
          <p:nvPr/>
        </p:nvSpPr>
        <p:spPr>
          <a:xfrm>
            <a:off x="259861" y="831925"/>
            <a:ext cx="100823" cy="163258"/>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0" fontAlgn="auto">
              <a:spcBef>
                <a:spcPts val="0"/>
              </a:spcBef>
              <a:spcAft>
                <a:spcPts val="0"/>
              </a:spcAft>
              <a:defRPr/>
            </a:pPr>
            <a:endParaRPr lang="ja-JP" altLang="en-US" sz="1451">
              <a:solidFill>
                <a:prstClr val="white"/>
              </a:solidFill>
              <a:latin typeface="Meiryo UI" panose="020B0604030504040204" pitchFamily="50" charset="-128"/>
              <a:ea typeface="Meiryo UI" panose="020B0604030504040204" pitchFamily="50" charset="-128"/>
            </a:endParaRPr>
          </a:p>
        </p:txBody>
      </p:sp>
      <p:sp>
        <p:nvSpPr>
          <p:cNvPr id="10" name="正方形/長方形 9">
            <a:extLst>
              <a:ext uri="{FF2B5EF4-FFF2-40B4-BE49-F238E27FC236}">
                <a16:creationId xmlns:a16="http://schemas.microsoft.com/office/drawing/2014/main" id="{91D048DD-B0F8-3D5A-8AB6-0BCCFC100152}"/>
              </a:ext>
            </a:extLst>
          </p:cNvPr>
          <p:cNvSpPr/>
          <p:nvPr/>
        </p:nvSpPr>
        <p:spPr>
          <a:xfrm>
            <a:off x="0" y="1128001"/>
            <a:ext cx="8871514" cy="46797"/>
          </a:xfrm>
          <a:prstGeom prst="rect">
            <a:avLst/>
          </a:prstGeom>
          <a:gradFill flip="none" rotWithShape="1">
            <a:gsLst>
              <a:gs pos="0">
                <a:schemeClr val="accent1">
                  <a:lumMod val="5000"/>
                  <a:lumOff val="95000"/>
                </a:schemeClr>
              </a:gs>
              <a:gs pos="100000">
                <a:schemeClr val="bg1">
                  <a:lumMod val="7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0" fontAlgn="auto">
              <a:spcBef>
                <a:spcPts val="0"/>
              </a:spcBef>
              <a:spcAft>
                <a:spcPts val="0"/>
              </a:spcAft>
              <a:defRPr/>
            </a:pPr>
            <a:endParaRPr lang="ja-JP" altLang="en-US" sz="1451">
              <a:solidFill>
                <a:prstClr val="white"/>
              </a:solidFill>
              <a:latin typeface="Meiryo UI" panose="020B0604030504040204" pitchFamily="50" charset="-128"/>
              <a:ea typeface="Meiryo UI" panose="020B0604030504040204" pitchFamily="50" charset="-128"/>
            </a:endParaRPr>
          </a:p>
        </p:txBody>
      </p:sp>
      <p:sp>
        <p:nvSpPr>
          <p:cNvPr id="2" name="スライド番号プレースホルダー 1">
            <a:extLst>
              <a:ext uri="{FF2B5EF4-FFF2-40B4-BE49-F238E27FC236}">
                <a16:creationId xmlns:a16="http://schemas.microsoft.com/office/drawing/2014/main" id="{B1107EF3-DB12-BBFC-366E-B5029A5F4B6E}"/>
              </a:ext>
            </a:extLst>
          </p:cNvPr>
          <p:cNvSpPr>
            <a:spLocks noGrp="1"/>
          </p:cNvSpPr>
          <p:nvPr>
            <p:ph type="sldNum" sz="quarter" idx="4294967295"/>
          </p:nvPr>
        </p:nvSpPr>
        <p:spPr>
          <a:xfrm>
            <a:off x="6457950" y="6356351"/>
            <a:ext cx="2057400" cy="365125"/>
          </a:xfrm>
        </p:spPr>
        <p:txBody>
          <a:bodyPr/>
          <a:lstStyle/>
          <a:p>
            <a:fld id="{256B9FF0-9521-48DC-B427-022EE3FE14F0}" type="slidenum">
              <a:rPr kumimoji="1" lang="ja-JP" altLang="en-US" smtClean="0"/>
              <a:t>8</a:t>
            </a:fld>
            <a:endParaRPr kumimoji="1" lang="ja-JP" altLang="en-US"/>
          </a:p>
        </p:txBody>
      </p:sp>
      <p:sp>
        <p:nvSpPr>
          <p:cNvPr id="3" name="タイトル 1">
            <a:extLst>
              <a:ext uri="{FF2B5EF4-FFF2-40B4-BE49-F238E27FC236}">
                <a16:creationId xmlns:a16="http://schemas.microsoft.com/office/drawing/2014/main" id="{72994056-DBE0-7FCC-082A-5E1C9C70B175}"/>
              </a:ext>
            </a:extLst>
          </p:cNvPr>
          <p:cNvSpPr txBox="1">
            <a:spLocks/>
          </p:cNvSpPr>
          <p:nvPr/>
        </p:nvSpPr>
        <p:spPr>
          <a:xfrm>
            <a:off x="119185" y="60323"/>
            <a:ext cx="7259782" cy="470546"/>
          </a:xfrm>
          <a:prstGeom prst="rect">
            <a:avLst/>
          </a:prstGeom>
          <a:solidFill>
            <a:schemeClr val="bg1"/>
          </a:solidFill>
          <a:ln w="9525">
            <a:noFill/>
            <a:miter lim="800000"/>
            <a:headEnd/>
            <a:tailEnd/>
          </a:ln>
        </p:spPr>
        <p:txBody>
          <a:bodyPr vert="horz" wrap="square" lIns="91440" tIns="45720" rIns="91440" bIns="45720" numCol="1" rtlCol="0" anchor="ctr" anchorCtr="0" compatLnSpc="1">
            <a:prstTxWarp prst="textNoShape">
              <a:avLst/>
            </a:prstTxWarp>
            <a:normAutofit/>
          </a:bodyPr>
          <a:lstStyle>
            <a:lvl1pPr algn="l" defTabSz="685800" rtl="0" eaLnBrk="0" fontAlgn="base" latinLnBrk="0" hangingPunct="0">
              <a:lnSpc>
                <a:spcPct val="90000"/>
              </a:lnSpc>
              <a:spcBef>
                <a:spcPct val="0"/>
              </a:spcBef>
              <a:spcAft>
                <a:spcPct val="0"/>
              </a:spcAft>
              <a:buNone/>
              <a:defRPr kumimoji="1" sz="2800" kern="1200">
                <a:solidFill>
                  <a:schemeClr val="tx1"/>
                </a:solidFill>
                <a:latin typeface="+mj-lt"/>
                <a:ea typeface="+mj-ea"/>
                <a:cs typeface="+mj-cs"/>
              </a:defRPr>
            </a:lvl1pPr>
            <a:lvl2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2pPr>
            <a:lvl3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3pPr>
            <a:lvl4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4pPr>
            <a:lvl5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5pPr>
            <a:lvl6pPr marL="4572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6pPr>
            <a:lvl7pPr marL="9144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7pPr>
            <a:lvl8pPr marL="13716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8pPr>
            <a:lvl9pPr marL="18288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9pPr>
          </a:lstStyle>
          <a:p>
            <a:pPr marL="266693" indent="-266693"/>
            <a:r>
              <a:rPr lang="ja-JP" altLang="en-US" sz="2000" b="1" kern="0">
                <a:latin typeface="Meiryo UI" panose="020B0604030504040204" pitchFamily="50" charset="-128"/>
                <a:ea typeface="Meiryo UI" panose="020B0604030504040204" pitchFamily="50" charset="-128"/>
              </a:rPr>
              <a:t>地域一体となった観光産業の効率化支援事業 事業概要</a:t>
            </a:r>
          </a:p>
        </p:txBody>
      </p:sp>
    </p:spTree>
    <p:extLst>
      <p:ext uri="{BB962C8B-B14F-4D97-AF65-F5344CB8AC3E}">
        <p14:creationId xmlns:p14="http://schemas.microsoft.com/office/powerpoint/2010/main" val="12303125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04CD4-942C-5CEE-ED9C-757B363EDE80}"/>
            </a:ext>
          </a:extLst>
        </p:cNvPr>
        <p:cNvGrpSpPr/>
        <p:nvPr/>
      </p:nvGrpSpPr>
      <p:grpSpPr>
        <a:xfrm>
          <a:off x="0" y="0"/>
          <a:ext cx="0" cy="0"/>
          <a:chOff x="0" y="0"/>
          <a:chExt cx="0" cy="0"/>
        </a:xfrm>
      </p:grpSpPr>
      <p:sp>
        <p:nvSpPr>
          <p:cNvPr id="5" name="正方形/長方形 4">
            <a:extLst>
              <a:ext uri="{FF2B5EF4-FFF2-40B4-BE49-F238E27FC236}">
                <a16:creationId xmlns:a16="http://schemas.microsoft.com/office/drawing/2014/main" id="{D6F9D805-72B8-C233-69AB-B0273711B584}"/>
              </a:ext>
            </a:extLst>
          </p:cNvPr>
          <p:cNvSpPr/>
          <p:nvPr/>
        </p:nvSpPr>
        <p:spPr>
          <a:xfrm>
            <a:off x="136243" y="1384112"/>
            <a:ext cx="8871514" cy="5413565"/>
          </a:xfrm>
          <a:prstGeom prst="rect">
            <a:avLst/>
          </a:prstGeom>
          <a:solidFill>
            <a:schemeClr val="bg1"/>
          </a:solidFill>
          <a:ln w="19050">
            <a:solidFill>
              <a:schemeClr val="tx1">
                <a:lumMod val="50000"/>
                <a:lumOff val="50000"/>
              </a:schemeClr>
            </a:solidFill>
          </a:ln>
        </p:spPr>
        <p:txBody>
          <a:bodyPr vertOverflow="overflow" horzOverflow="overflow" wrap="square" lIns="91440" tIns="32652" rIns="91440" bIns="32652" rtlCol="0" anchor="t">
            <a:noAutofit/>
          </a:bodyPr>
          <a:lstStyle/>
          <a:p>
            <a:pPr marL="155501" indent="-155501">
              <a:buFont typeface="Wingdings" panose="05000000000000000000" pitchFamily="2" charset="2"/>
              <a:buChar char="n"/>
            </a:pPr>
            <a:r>
              <a:rPr lang="ja-JP" altLang="en-US" sz="1400" b="1">
                <a:latin typeface="Meiryo UI" panose="020B0604030504040204" pitchFamily="50" charset="-128"/>
                <a:ea typeface="Meiryo UI" panose="020B0604030504040204" pitchFamily="50" charset="-128"/>
              </a:rPr>
              <a:t>サステナビリティ（</a:t>
            </a:r>
            <a:r>
              <a:rPr lang="en-US" altLang="ja-JP" sz="1400" b="1">
                <a:latin typeface="Meiryo UI" panose="020B0604030504040204" pitchFamily="50" charset="-128"/>
                <a:ea typeface="Meiryo UI" panose="020B0604030504040204" pitchFamily="50" charset="-128"/>
              </a:rPr>
              <a:t>SDGs</a:t>
            </a:r>
            <a:r>
              <a:rPr lang="ja-JP" altLang="en-US" sz="1400" b="1">
                <a:latin typeface="Meiryo UI" panose="020B0604030504040204" pitchFamily="50" charset="-128"/>
                <a:ea typeface="Meiryo UI" panose="020B0604030504040204" pitchFamily="50" charset="-128"/>
              </a:rPr>
              <a:t>）への貢献</a:t>
            </a:r>
            <a:r>
              <a:rPr lang="en-US" altLang="ja-JP" sz="1400" b="1">
                <a:latin typeface="Meiryo UI" panose="020B0604030504040204" pitchFamily="50" charset="-128"/>
                <a:ea typeface="Meiryo UI" panose="020B0604030504040204" pitchFamily="50" charset="-128"/>
              </a:rPr>
              <a:t>:</a:t>
            </a:r>
          </a:p>
          <a:p>
            <a:pPr marL="742950" lvl="1" indent="-285750">
              <a:buFont typeface="Arial" panose="020B0604020202020204" pitchFamily="34" charset="0"/>
              <a:buChar char="•"/>
            </a:pPr>
            <a:r>
              <a:rPr lang="ja-JP" altLang="en-US" sz="1400" b="1">
                <a:solidFill>
                  <a:schemeClr val="bg1">
                    <a:lumMod val="65000"/>
                  </a:schemeClr>
                </a:solidFill>
                <a:latin typeface="Meiryo UI" panose="020B0604030504040204" pitchFamily="50" charset="-128"/>
                <a:ea typeface="Meiryo UI" panose="020B0604030504040204" pitchFamily="50" charset="-128"/>
              </a:rPr>
              <a:t>本事業が</a:t>
            </a:r>
            <a:r>
              <a:rPr lang="en-US" altLang="ja-JP" sz="1400" b="1">
                <a:solidFill>
                  <a:schemeClr val="bg1">
                    <a:lumMod val="65000"/>
                  </a:schemeClr>
                </a:solidFill>
                <a:latin typeface="Meiryo UI" panose="020B0604030504040204" pitchFamily="50" charset="-128"/>
                <a:ea typeface="Meiryo UI" panose="020B0604030504040204" pitchFamily="50" charset="-128"/>
              </a:rPr>
              <a:t>SDGs</a:t>
            </a:r>
            <a:r>
              <a:rPr lang="ja-JP" altLang="en-US" sz="1400" b="1">
                <a:solidFill>
                  <a:schemeClr val="bg1">
                    <a:lumMod val="65000"/>
                  </a:schemeClr>
                </a:solidFill>
                <a:latin typeface="Meiryo UI" panose="020B0604030504040204" pitchFamily="50" charset="-128"/>
                <a:ea typeface="Meiryo UI" panose="020B0604030504040204" pitchFamily="50" charset="-128"/>
              </a:rPr>
              <a:t>のどの目標番号及び目標名に貢献し、具体的にどのような取組を行うか。</a:t>
            </a:r>
          </a:p>
          <a:p>
            <a:pPr marL="155501" indent="-155501">
              <a:buFont typeface="Wingdings" panose="05000000000000000000" pitchFamily="2" charset="2"/>
              <a:buChar char="n"/>
            </a:pPr>
            <a:r>
              <a:rPr lang="ja-JP" altLang="en-US" sz="1400" b="1">
                <a:latin typeface="Meiryo UI" panose="020B0604030504040204" pitchFamily="50" charset="-128"/>
                <a:ea typeface="Meiryo UI" panose="020B0604030504040204" pitchFamily="50" charset="-128"/>
              </a:rPr>
              <a:t>アクセシビリティ（ユニバーサルデザイン、多様性への対応）への貢献</a:t>
            </a:r>
            <a:r>
              <a:rPr lang="en-US" altLang="ja-JP" sz="1400" b="1">
                <a:latin typeface="Meiryo UI" panose="020B0604030504040204" pitchFamily="50" charset="-128"/>
                <a:ea typeface="Meiryo UI" panose="020B0604030504040204" pitchFamily="50" charset="-128"/>
              </a:rPr>
              <a:t>:</a:t>
            </a:r>
          </a:p>
          <a:p>
            <a:pPr marL="742950" lvl="1" indent="-285750">
              <a:buFont typeface="Arial" panose="020B0604020202020204" pitchFamily="34" charset="0"/>
              <a:buChar char="•"/>
            </a:pPr>
            <a:r>
              <a:rPr lang="ja-JP" altLang="en-US" sz="1400" b="1">
                <a:solidFill>
                  <a:schemeClr val="bg1">
                    <a:lumMod val="65000"/>
                  </a:schemeClr>
                </a:solidFill>
                <a:latin typeface="Meiryo UI" panose="020B0604030504040204" pitchFamily="50" charset="-128"/>
                <a:ea typeface="Meiryo UI" panose="020B0604030504040204" pitchFamily="50" charset="-128"/>
              </a:rPr>
              <a:t>ユニバーサルデザインの導入、多様な利用客への対応等、具体的な取組内容。</a:t>
            </a:r>
          </a:p>
          <a:p>
            <a:endParaRPr lang="en-US" altLang="ja-JP" sz="1400" b="1">
              <a:latin typeface="Meiryo UI" panose="020B0604030504040204" pitchFamily="50" charset="-128"/>
              <a:ea typeface="Meiryo UI" panose="020B0604030504040204" pitchFamily="50" charset="-128"/>
            </a:endParaRPr>
          </a:p>
        </p:txBody>
      </p:sp>
      <p:sp>
        <p:nvSpPr>
          <p:cNvPr id="7" name="正方形/長方形 6">
            <a:extLst>
              <a:ext uri="{FF2B5EF4-FFF2-40B4-BE49-F238E27FC236}">
                <a16:creationId xmlns:a16="http://schemas.microsoft.com/office/drawing/2014/main" id="{0F9D8D67-C0EC-005D-FBCA-97D77B388744}"/>
              </a:ext>
            </a:extLst>
          </p:cNvPr>
          <p:cNvSpPr/>
          <p:nvPr/>
        </p:nvSpPr>
        <p:spPr>
          <a:xfrm>
            <a:off x="441483" y="768651"/>
            <a:ext cx="8702517" cy="2265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defTabSz="914370" fontAlgn="auto">
              <a:spcBef>
                <a:spcPts val="0"/>
              </a:spcBef>
              <a:spcAft>
                <a:spcPts val="0"/>
              </a:spcAft>
              <a:defRPr/>
            </a:pPr>
            <a:r>
              <a:rPr lang="en-US" altLang="ja-JP" sz="1451" b="1">
                <a:solidFill>
                  <a:prstClr val="black"/>
                </a:solidFill>
                <a:latin typeface="Meiryo UI" panose="020B0604030504040204" pitchFamily="50" charset="-128"/>
                <a:ea typeface="Meiryo UI" panose="020B0604030504040204" pitchFamily="50" charset="-128"/>
              </a:rPr>
              <a:t>8. </a:t>
            </a:r>
            <a:r>
              <a:rPr lang="ja-JP" altLang="en-US" sz="1451" b="1">
                <a:solidFill>
                  <a:prstClr val="black"/>
                </a:solidFill>
                <a:latin typeface="Meiryo UI" panose="020B0604030504040204" pitchFamily="50" charset="-128"/>
                <a:ea typeface="Meiryo UI" panose="020B0604030504040204" pitchFamily="50" charset="-128"/>
              </a:rPr>
              <a:t>地域社会課題への貢献（加点項目）</a:t>
            </a:r>
            <a:endParaRPr lang="en-US" altLang="ja-JP" sz="1451" b="1">
              <a:solidFill>
                <a:prstClr val="black"/>
              </a:solidFill>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D9E6206B-675F-0E56-F8FA-11FCEC9DF69D}"/>
              </a:ext>
            </a:extLst>
          </p:cNvPr>
          <p:cNvSpPr/>
          <p:nvPr/>
        </p:nvSpPr>
        <p:spPr>
          <a:xfrm>
            <a:off x="259861" y="831925"/>
            <a:ext cx="100823" cy="163258"/>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0" fontAlgn="auto">
              <a:spcBef>
                <a:spcPts val="0"/>
              </a:spcBef>
              <a:spcAft>
                <a:spcPts val="0"/>
              </a:spcAft>
              <a:defRPr/>
            </a:pPr>
            <a:endParaRPr lang="ja-JP" altLang="en-US" sz="1451">
              <a:solidFill>
                <a:prstClr val="white"/>
              </a:solidFill>
              <a:latin typeface="Meiryo UI" panose="020B0604030504040204" pitchFamily="50" charset="-128"/>
              <a:ea typeface="Meiryo UI" panose="020B0604030504040204" pitchFamily="50" charset="-128"/>
            </a:endParaRPr>
          </a:p>
        </p:txBody>
      </p:sp>
      <p:sp>
        <p:nvSpPr>
          <p:cNvPr id="10" name="正方形/長方形 9">
            <a:extLst>
              <a:ext uri="{FF2B5EF4-FFF2-40B4-BE49-F238E27FC236}">
                <a16:creationId xmlns:a16="http://schemas.microsoft.com/office/drawing/2014/main" id="{6B1C6563-6BA5-17A4-A740-EDB59C86DA4B}"/>
              </a:ext>
            </a:extLst>
          </p:cNvPr>
          <p:cNvSpPr/>
          <p:nvPr/>
        </p:nvSpPr>
        <p:spPr>
          <a:xfrm>
            <a:off x="0" y="1128001"/>
            <a:ext cx="8871514" cy="46797"/>
          </a:xfrm>
          <a:prstGeom prst="rect">
            <a:avLst/>
          </a:prstGeom>
          <a:gradFill flip="none" rotWithShape="1">
            <a:gsLst>
              <a:gs pos="0">
                <a:schemeClr val="accent1">
                  <a:lumMod val="5000"/>
                  <a:lumOff val="95000"/>
                </a:schemeClr>
              </a:gs>
              <a:gs pos="100000">
                <a:schemeClr val="bg1">
                  <a:lumMod val="7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0" fontAlgn="auto">
              <a:spcBef>
                <a:spcPts val="0"/>
              </a:spcBef>
              <a:spcAft>
                <a:spcPts val="0"/>
              </a:spcAft>
              <a:defRPr/>
            </a:pPr>
            <a:endParaRPr lang="ja-JP" altLang="en-US" sz="1451">
              <a:solidFill>
                <a:prstClr val="white"/>
              </a:solidFill>
              <a:latin typeface="Meiryo UI" panose="020B0604030504040204" pitchFamily="50" charset="-128"/>
              <a:ea typeface="Meiryo UI" panose="020B0604030504040204" pitchFamily="50" charset="-128"/>
            </a:endParaRPr>
          </a:p>
        </p:txBody>
      </p:sp>
      <p:sp>
        <p:nvSpPr>
          <p:cNvPr id="2" name="スライド番号プレースホルダー 1">
            <a:extLst>
              <a:ext uri="{FF2B5EF4-FFF2-40B4-BE49-F238E27FC236}">
                <a16:creationId xmlns:a16="http://schemas.microsoft.com/office/drawing/2014/main" id="{000C9F32-2DF4-ECE8-35DF-EB206A754416}"/>
              </a:ext>
            </a:extLst>
          </p:cNvPr>
          <p:cNvSpPr>
            <a:spLocks noGrp="1"/>
          </p:cNvSpPr>
          <p:nvPr>
            <p:ph type="sldNum" sz="quarter" idx="4294967295"/>
          </p:nvPr>
        </p:nvSpPr>
        <p:spPr>
          <a:xfrm>
            <a:off x="6457950" y="6356351"/>
            <a:ext cx="2057400" cy="365125"/>
          </a:xfrm>
        </p:spPr>
        <p:txBody>
          <a:bodyPr/>
          <a:lstStyle/>
          <a:p>
            <a:fld id="{256B9FF0-9521-48DC-B427-022EE3FE14F0}" type="slidenum">
              <a:rPr kumimoji="1" lang="ja-JP" altLang="en-US" smtClean="0"/>
              <a:t>9</a:t>
            </a:fld>
            <a:endParaRPr kumimoji="1" lang="ja-JP" altLang="en-US"/>
          </a:p>
        </p:txBody>
      </p:sp>
      <p:sp>
        <p:nvSpPr>
          <p:cNvPr id="3" name="タイトル 1">
            <a:extLst>
              <a:ext uri="{FF2B5EF4-FFF2-40B4-BE49-F238E27FC236}">
                <a16:creationId xmlns:a16="http://schemas.microsoft.com/office/drawing/2014/main" id="{420D1B81-A8A7-1FCC-49B9-646C896425C9}"/>
              </a:ext>
            </a:extLst>
          </p:cNvPr>
          <p:cNvSpPr txBox="1">
            <a:spLocks/>
          </p:cNvSpPr>
          <p:nvPr/>
        </p:nvSpPr>
        <p:spPr>
          <a:xfrm>
            <a:off x="119185" y="60323"/>
            <a:ext cx="7259782" cy="470546"/>
          </a:xfrm>
          <a:prstGeom prst="rect">
            <a:avLst/>
          </a:prstGeom>
          <a:solidFill>
            <a:schemeClr val="bg1"/>
          </a:solidFill>
          <a:ln w="9525">
            <a:noFill/>
            <a:miter lim="800000"/>
            <a:headEnd/>
            <a:tailEnd/>
          </a:ln>
        </p:spPr>
        <p:txBody>
          <a:bodyPr vert="horz" wrap="square" lIns="91440" tIns="45720" rIns="91440" bIns="45720" numCol="1" rtlCol="0" anchor="ctr" anchorCtr="0" compatLnSpc="1">
            <a:prstTxWarp prst="textNoShape">
              <a:avLst/>
            </a:prstTxWarp>
            <a:normAutofit/>
          </a:bodyPr>
          <a:lstStyle>
            <a:lvl1pPr algn="l" defTabSz="685800" rtl="0" eaLnBrk="0" fontAlgn="base" latinLnBrk="0" hangingPunct="0">
              <a:lnSpc>
                <a:spcPct val="90000"/>
              </a:lnSpc>
              <a:spcBef>
                <a:spcPct val="0"/>
              </a:spcBef>
              <a:spcAft>
                <a:spcPct val="0"/>
              </a:spcAft>
              <a:buNone/>
              <a:defRPr kumimoji="1" sz="2800" kern="1200">
                <a:solidFill>
                  <a:schemeClr val="tx1"/>
                </a:solidFill>
                <a:latin typeface="+mj-lt"/>
                <a:ea typeface="+mj-ea"/>
                <a:cs typeface="+mj-cs"/>
              </a:defRPr>
            </a:lvl1pPr>
            <a:lvl2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2pPr>
            <a:lvl3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3pPr>
            <a:lvl4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4pPr>
            <a:lvl5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5pPr>
            <a:lvl6pPr marL="4572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6pPr>
            <a:lvl7pPr marL="9144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7pPr>
            <a:lvl8pPr marL="13716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8pPr>
            <a:lvl9pPr marL="18288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9pPr>
          </a:lstStyle>
          <a:p>
            <a:pPr marL="266693" indent="-266693"/>
            <a:r>
              <a:rPr lang="ja-JP" altLang="en-US" sz="2000" b="1" kern="0">
                <a:latin typeface="Meiryo UI" panose="020B0604030504040204" pitchFamily="50" charset="-128"/>
                <a:ea typeface="Meiryo UI" panose="020B0604030504040204" pitchFamily="50" charset="-128"/>
              </a:rPr>
              <a:t>地域一体となった観光産業の効率化支援事業 事業概要</a:t>
            </a:r>
          </a:p>
        </p:txBody>
      </p:sp>
    </p:spTree>
    <p:extLst>
      <p:ext uri="{BB962C8B-B14F-4D97-AF65-F5344CB8AC3E}">
        <p14:creationId xmlns:p14="http://schemas.microsoft.com/office/powerpoint/2010/main" val="1035742167"/>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4</TotalTime>
  <Words>1354</Words>
  <Application>Microsoft Office PowerPoint</Application>
  <PresentationFormat>画面に合わせる (4:3)</PresentationFormat>
  <Paragraphs>109</Paragraphs>
  <Slides>10</Slides>
  <Notes>0</Notes>
  <HiddenSlides>0</HiddenSlides>
  <MMClips>0</MMClips>
  <ScaleCrop>false</ScaleCrop>
  <HeadingPairs>
    <vt:vector size="6" baseType="variant">
      <vt:variant>
        <vt:lpstr>使用されているフォント</vt:lpstr>
      </vt:variant>
      <vt:variant>
        <vt:i4>8</vt:i4>
      </vt:variant>
      <vt:variant>
        <vt:lpstr>テーマ</vt:lpstr>
      </vt:variant>
      <vt:variant>
        <vt:i4>2</vt:i4>
      </vt:variant>
      <vt:variant>
        <vt:lpstr>スライド タイトル</vt:lpstr>
      </vt:variant>
      <vt:variant>
        <vt:i4>10</vt:i4>
      </vt:variant>
    </vt:vector>
  </HeadingPairs>
  <TitlesOfParts>
    <vt:vector size="20" baseType="lpstr">
      <vt:lpstr>Arial,Sans-Serif</vt:lpstr>
      <vt:lpstr>Meiryo UI</vt:lpstr>
      <vt:lpstr>Wingdings,Sans-Serif</vt:lpstr>
      <vt:lpstr>游ゴシック</vt:lpstr>
      <vt:lpstr>游ゴシック Light</vt:lpstr>
      <vt:lpstr>Arial</vt:lpstr>
      <vt:lpstr>Segoe UI</vt:lpstr>
      <vt:lpstr>Wingdings</vt:lpstr>
      <vt:lpstr>Office テーマ</vt:lpstr>
      <vt:lpstr>デザインの設定</vt:lpstr>
      <vt:lpstr>地域一体となった観光産業の効率化支援事業 事業概要（二次公募）</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株式会社JTB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来栖 瑞季(JTB)</dc:creator>
  <cp:lastModifiedBy>矢野 爽太(JTB)</cp:lastModifiedBy>
  <cp:revision>2</cp:revision>
  <dcterms:created xsi:type="dcterms:W3CDTF">2026-04-03T03:32:57Z</dcterms:created>
  <dcterms:modified xsi:type="dcterms:W3CDTF">2026-07-07T02:54:50Z</dcterms:modified>
</cp:coreProperties>
</file>